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12192000" cy="6858000"/>
  <p:embeddedFontLst>
    <p:embeddedFont>
      <p:font typeface="Calibri" panose="020F0502020204030204" pitchFamily="3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806"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Google Shape;16;p2">
            <a:extLst>
              <a:ext uri="{1CA9FEC8-4B35-415F-86C5-7E86AEB41C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53105E-34F0-48C6-BD98-C416CBA42EDB}"/>
              </a:ext>
            </a:extLst>
          </p:cNvPr>
          <p:cNvSpPr>
            <a:spLocks noGrp="1"/>
          </p:cNvSpPr>
          <p:nvPr>
            <p:ph type="title"/>
          </p:nvPr>
        </p:nvSpPr>
        <p:spPr>
          <a:xfrm>
            <a:off x="1524000" y="1122363"/>
            <a:ext cx="9144000" cy="2387600"/>
          </a:xfrm>
          <a:prstGeom prst="rect">
            <a:avLst/>
          </a:prstGeom>
          <a:noFill/>
          <a:ln>
            <a:noFill/>
          </a:ln>
        </p:spPr>
        <p:txBody>
          <a:bodyPr spcFirstLastPara="1" vert="horz" wrap="square" lIns="91425" tIns="45700" rIns="91425" bIns="45700" rtlCol="0" anchor="b">
            <a:normAutofit/>
          </a:bodyPr>
          <a:lstStyle>
            <a:lvl1pPr lvl="0" algn="ctr">
              <a:lnSpc>
                <a:spcPct val="90000"/>
              </a:lnSpc>
              <a:spcBef>
                <a:spcPts val="0"/>
              </a:spcBef>
              <a:spcAft>
                <a:spcPts val="0"/>
              </a:spcAft>
              <a:buClr>
                <a:schemeClr val="dk1"/>
              </a:buClr>
              <a:buSzPct val="100000"/>
              <a:buFont typeface="Calibri"/>
              <a:buNone/>
              <a:defRPr lang="en-US" sz="6000" dirty="0"/>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17;p2">
            <a:extLst>
              <a:ext uri="{553C0941-5F9E-4481-B2A7-0AE21A3128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DC2855-342D-414B-9D5C-C8C780987ECE}"/>
              </a:ext>
            </a:extLst>
          </p:cNvPr>
          <p:cNvSpPr>
            <a:spLocks noGrp="1"/>
          </p:cNvSpPr>
          <p:nvPr>
            <p:ph type="subTitle" idx="1"/>
          </p:nvPr>
        </p:nvSpPr>
        <p:spPr>
          <a:xfrm>
            <a:off x="1524000" y="3602038"/>
            <a:ext cx="9144000" cy="1655762"/>
          </a:xfrm>
          <a:prstGeom prst="rect">
            <a:avLst/>
          </a:prstGeom>
          <a:noFill/>
          <a:ln>
            <a:noFill/>
          </a:ln>
        </p:spPr>
        <p:txBody>
          <a:bodyPr spcFirstLastPara="1" vert="horz" wrap="square" lIns="91425" tIns="45700" rIns="91425" bIns="45700" rtlCol="0" anchor="t">
            <a:normAutofit/>
          </a:bodyPr>
          <a:lstStyle>
            <a:lvl1pPr lvl="0" algn="ctr">
              <a:lnSpc>
                <a:spcPct val="90000"/>
              </a:lnSpc>
              <a:spcBef>
                <a:spcPts val="1000"/>
              </a:spcBef>
              <a:spcAft>
                <a:spcPts val="0"/>
              </a:spcAft>
              <a:buClr>
                <a:schemeClr val="dk1"/>
              </a:buClr>
              <a:buSzPct val="100000"/>
              <a:buNone/>
              <a:defRPr lang="en-US" sz="2400" dirty="0"/>
            </a:lvl1pPr>
            <a:lvl2pPr lvl="1" algn="ctr">
              <a:lnSpc>
                <a:spcPct val="90000"/>
              </a:lnSpc>
              <a:spcBef>
                <a:spcPts val="500"/>
              </a:spcBef>
              <a:spcAft>
                <a:spcPts val="0"/>
              </a:spcAft>
              <a:buClr>
                <a:schemeClr val="dk1"/>
              </a:buClr>
              <a:buSzPct val="100000"/>
              <a:buNone/>
              <a:defRPr lang="en-US" sz="2000" dirty="0"/>
            </a:lvl2pPr>
            <a:lvl3pPr lvl="2" algn="ctr">
              <a:lnSpc>
                <a:spcPct val="90000"/>
              </a:lnSpc>
              <a:spcBef>
                <a:spcPts val="500"/>
              </a:spcBef>
              <a:spcAft>
                <a:spcPts val="0"/>
              </a:spcAft>
              <a:buClr>
                <a:schemeClr val="dk1"/>
              </a:buClr>
              <a:buSzPct val="100000"/>
              <a:buNone/>
              <a:defRPr lang="en-US" sz="1800" dirty="0"/>
            </a:lvl3pPr>
            <a:lvl4pPr lvl="3" algn="ctr">
              <a:lnSpc>
                <a:spcPct val="90000"/>
              </a:lnSpc>
              <a:spcBef>
                <a:spcPts val="500"/>
              </a:spcBef>
              <a:spcAft>
                <a:spcPts val="0"/>
              </a:spcAft>
              <a:buClr>
                <a:schemeClr val="dk1"/>
              </a:buClr>
              <a:buSzPct val="100000"/>
              <a:buNone/>
              <a:defRPr lang="en-US" sz="1600" dirty="0"/>
            </a:lvl4pPr>
            <a:lvl5pPr lvl="4" algn="ctr">
              <a:lnSpc>
                <a:spcPct val="90000"/>
              </a:lnSpc>
              <a:spcBef>
                <a:spcPts val="500"/>
              </a:spcBef>
              <a:spcAft>
                <a:spcPts val="0"/>
              </a:spcAft>
              <a:buClr>
                <a:schemeClr val="dk1"/>
              </a:buClr>
              <a:buSzPct val="100000"/>
              <a:buNone/>
              <a:defRPr lang="en-US" sz="1600" dirty="0"/>
            </a:lvl5pPr>
            <a:lvl6pPr lvl="5" algn="ctr">
              <a:lnSpc>
                <a:spcPct val="90000"/>
              </a:lnSpc>
              <a:spcBef>
                <a:spcPts val="500"/>
              </a:spcBef>
              <a:spcAft>
                <a:spcPts val="0"/>
              </a:spcAft>
              <a:buClr>
                <a:schemeClr val="dk1"/>
              </a:buClr>
              <a:buSzPct val="100000"/>
              <a:buNone/>
              <a:defRPr lang="en-US" sz="1600" dirty="0"/>
            </a:lvl6pPr>
            <a:lvl7pPr lvl="6" algn="ctr">
              <a:lnSpc>
                <a:spcPct val="90000"/>
              </a:lnSpc>
              <a:spcBef>
                <a:spcPts val="500"/>
              </a:spcBef>
              <a:spcAft>
                <a:spcPts val="0"/>
              </a:spcAft>
              <a:buClr>
                <a:schemeClr val="dk1"/>
              </a:buClr>
              <a:buSzPct val="100000"/>
              <a:buNone/>
              <a:defRPr lang="en-US" sz="1600" dirty="0"/>
            </a:lvl7pPr>
            <a:lvl8pPr lvl="7" algn="ctr">
              <a:lnSpc>
                <a:spcPct val="90000"/>
              </a:lnSpc>
              <a:spcBef>
                <a:spcPts val="500"/>
              </a:spcBef>
              <a:spcAft>
                <a:spcPts val="0"/>
              </a:spcAft>
              <a:buClr>
                <a:schemeClr val="dk1"/>
              </a:buClr>
              <a:buSzPct val="100000"/>
              <a:buNone/>
              <a:defRPr lang="en-US" sz="1600" dirty="0"/>
            </a:lvl8pPr>
            <a:lvl9pPr lvl="8" algn="ctr">
              <a:lnSpc>
                <a:spcPct val="90000"/>
              </a:lnSpc>
              <a:spcBef>
                <a:spcPts val="500"/>
              </a:spcBef>
              <a:spcAft>
                <a:spcPts val="0"/>
              </a:spcAft>
              <a:buClr>
                <a:schemeClr val="dk1"/>
              </a:buClr>
              <a:buSzPct val="100000"/>
              <a:buNone/>
              <a:defRPr lang="en-US" sz="1600" dirty="0"/>
            </a:lvl9pPr>
          </a:lstStyle>
          <a:p>
            <a:endParaRPr lang="en-US" dirty="0"/>
          </a:p>
        </p:txBody>
      </p:sp>
      <p:sp>
        <p:nvSpPr>
          <p:cNvPr id="4" name="Google Shape;18;p2">
            <a:extLst>
              <a:ext uri="{0BFB8175-A9AE-4106-85E0-0E99DC3178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4C6473-5FC1-43A7-A6C1-16A2E37BC275}"/>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19;p2">
            <a:extLst>
              <a:ext uri="{E5E95924-9495-40DD-85C0-8BF194E4A1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0A294B-0B2F-4668-B05B-D71250DEE886}"/>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20;p2">
            <a:extLst>
              <a:ext uri="{D0213F2F-EA66-436E-B52A-9C0BDBF401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A066C7-26A5-493D-B347-A1E72B75861C}"/>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9910D90D-0E2A-4DE2-B89E-67AD5190AA17}" type="slidenum">
              <a:t>‹#›</a:t>
            </a:fld>
            <a:endParaRPr lang="en-US" dirty="0"/>
          </a:p>
        </p:txBody>
      </p:sp>
    </p:spTree>
    <p:extLst>
      <p:ext uri="{A506C5EB-C08A-4531-B719-D32A70AE639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Google Shape;73;p11">
            <a:extLst>
              <a:ext uri="{B3D55708-8C14-40EE-A56E-F2D5AE7E19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D12BC1-C7B5-4654-987A-1BDD508E63C8}"/>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74;p11">
            <a:extLst>
              <a:ext uri="{0EBA5FF2-1D8E-4928-B980-E52350EBCA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7A8DFA-ED29-4763-84FA-988CF28F5455}"/>
              </a:ext>
            </a:extLst>
          </p:cNvPr>
          <p:cNvSpPr>
            <a:spLocks noGrp="1"/>
          </p:cNvSpPr>
          <p:nvPr>
            <p:ph type="body" idx="1"/>
          </p:nvPr>
        </p:nvSpPr>
        <p:spPr>
          <a:xfrm>
            <a:off x="838200" y="1825625"/>
            <a:ext cx="10515600" cy="435133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4" name="Google Shape;75;p11">
            <a:extLst>
              <a:ext uri="{298F4A6C-E31C-4BA7-BA70-C8EBD9E579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A6D0D1-E3D2-4A90-9FCB-0844805D4CA1}"/>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76;p11">
            <a:extLst>
              <a:ext uri="{D283D002-4944-4E92-9F01-C53073D4C6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3288C9-4AB5-4F7E-8E9F-2D8AFF6F073B}"/>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77;p11">
            <a:extLst>
              <a:ext uri="{C3AB196F-24DF-4A8D-A036-67ABE09C44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B36F73-F0C5-4B6B-8ABF-801E60D82128}"/>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DA2D342A-0042-4EB8-BF95-31F04E95DB3E}" type="slidenum">
              <a:t>‹#›</a:t>
            </a:fld>
            <a:endParaRPr lang="en-US" dirty="0"/>
          </a:p>
        </p:txBody>
      </p:sp>
    </p:spTree>
    <p:extLst>
      <p:ext uri="{E8B0E0EC-4EBC-4B4F-A5A5-63911E680F0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Google Shape;79;p12">
            <a:extLst>
              <a:ext uri="{B50BF4A4-7B99-43F4-9423-E34DF32334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686C49-D9F3-4833-AFCC-6C26C449FC45}"/>
              </a:ext>
            </a:extLst>
          </p:cNvPr>
          <p:cNvSpPr>
            <a:spLocks noGrp="1"/>
          </p:cNvSpPr>
          <p:nvPr>
            <p:ph type="title"/>
          </p:nvPr>
        </p:nvSpPr>
        <p:spPr>
          <a:xfrm>
            <a:off x="8724900" y="365125"/>
            <a:ext cx="2628900" cy="5811838"/>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80;p12">
            <a:extLst>
              <a:ext uri="{7D7F7568-A459-43A4-99A1-2197AB08B3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5F54A7-7BA3-4136-A4BA-2F6E4ADC1856}"/>
              </a:ext>
            </a:extLst>
          </p:cNvPr>
          <p:cNvSpPr>
            <a:spLocks noGrp="1"/>
          </p:cNvSpPr>
          <p:nvPr>
            <p:ph type="body" idx="1"/>
          </p:nvPr>
        </p:nvSpPr>
        <p:spPr>
          <a:xfrm>
            <a:off x="838200" y="365125"/>
            <a:ext cx="7734300" cy="581183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4" name="Google Shape;81;p12">
            <a:extLst>
              <a:ext uri="{8AC96437-58E6-480A-AB5A-E234566B01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C9FD03-3688-4A2A-879D-10A4A6071529}"/>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82;p12">
            <a:extLst>
              <a:ext uri="{83495469-62A0-4212-A6BB-7AAAB7C1CC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BC5728-8CB2-4909-832B-49AAAA63B24C}"/>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83;p12">
            <a:extLst>
              <a:ext uri="{7A682E0E-CFDC-4AC6-A66E-2FE2C22E16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3FF295-E8D1-4627-BD16-7E815568D5F4}"/>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2BAC76CF-DC4F-4988-B9FA-7D20D8D60DBF}" type="slidenum">
              <a:t>‹#›</a:t>
            </a:fld>
            <a:endParaRPr lang="en-US" dirty="0"/>
          </a:p>
        </p:txBody>
      </p:sp>
    </p:spTree>
    <p:extLst>
      <p:ext uri="{763AC2B1-27B3-4890-8612-CB0DD930E61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Google Shape;22;p3">
            <a:extLst>
              <a:ext uri="{0A802E10-33B7-4803-B6EE-29ADB2830A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1E7D65-245B-428A-BEB2-CEE7D6BB511E}"/>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23;p3">
            <a:extLst>
              <a:ext uri="{541C058B-FBB8-44C5-A703-A49429C503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9B0D9B-FF70-434F-B22B-4F73BE5A4F9D}"/>
              </a:ext>
            </a:extLst>
          </p:cNvPr>
          <p:cNvSpPr>
            <a:spLocks noGrp="1"/>
          </p:cNvSpPr>
          <p:nvPr>
            <p:ph type="body" idx="1"/>
          </p:nvPr>
        </p:nvSpPr>
        <p:spPr>
          <a:xfrm>
            <a:off x="838200" y="1825625"/>
            <a:ext cx="10515600" cy="435133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4" name="Google Shape;24;p3">
            <a:extLst>
              <a:ext uri="{01D74DFD-2B35-4040-9AC4-DCB0259046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E5D010-30EE-4101-B7C5-EC1A6E3F40E3}"/>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25;p3">
            <a:extLst>
              <a:ext uri="{99A249C9-B8A3-4383-8279-64629F07FE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1DD4E4-08A9-4E69-9E6C-ADFB36F8D243}"/>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26;p3">
            <a:extLst>
              <a:ext uri="{DE89DD6F-6540-430F-B395-6B82CC7504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08591C-47E2-4A52-9206-61C035F930E7}"/>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B4E0E6B8-6177-4854-8DBA-A4B86D8B7CB3}" type="slidenum">
              <a:t>‹#›</a:t>
            </a:fld>
            <a:endParaRPr lang="en-US" dirty="0"/>
          </a:p>
        </p:txBody>
      </p:sp>
    </p:spTree>
    <p:extLst>
      <p:ext uri="{3E1A1FB4-74EB-481B-8C73-54F53DD8E2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Google Shape;28;p4">
            <a:extLst>
              <a:ext uri="{C0337027-8FF5-4C1C-8A18-ACD2C69F2A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C84328-5659-4FE7-87F1-7131AB29BF72}"/>
              </a:ext>
            </a:extLst>
          </p:cNvPr>
          <p:cNvSpPr>
            <a:spLocks noGrp="1"/>
          </p:cNvSpPr>
          <p:nvPr>
            <p:ph type="title"/>
          </p:nvPr>
        </p:nvSpPr>
        <p:spPr>
          <a:xfrm>
            <a:off x="831849" y="1709738"/>
            <a:ext cx="10515600" cy="2852737"/>
          </a:xfrm>
          <a:prstGeom prst="rect">
            <a:avLst/>
          </a:prstGeom>
          <a:noFill/>
          <a:ln>
            <a:noFill/>
          </a:ln>
        </p:spPr>
        <p:txBody>
          <a:bodyPr spcFirstLastPara="1" vert="horz" wrap="square" lIns="91425" tIns="45700" rIns="91425" bIns="45700" rtlCol="0" anchor="b">
            <a:normAutofit/>
          </a:bodyPr>
          <a:lstStyle>
            <a:lvl1pPr lvl="0" algn="l">
              <a:lnSpc>
                <a:spcPct val="90000"/>
              </a:lnSpc>
              <a:spcBef>
                <a:spcPts val="0"/>
              </a:spcBef>
              <a:spcAft>
                <a:spcPts val="0"/>
              </a:spcAft>
              <a:buClr>
                <a:schemeClr val="dk1"/>
              </a:buClr>
              <a:buSzPct val="100000"/>
              <a:buFont typeface="Calibri"/>
              <a:buNone/>
              <a:defRPr lang="en-US" sz="6000" dirty="0"/>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29;p4">
            <a:extLst>
              <a:ext uri="{84EC0322-D246-411B-AD2C-4780B37B8A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FD89CA-343A-4384-A8B6-B034D0EA2556}"/>
              </a:ext>
            </a:extLst>
          </p:cNvPr>
          <p:cNvSpPr>
            <a:spLocks noGrp="1"/>
          </p:cNvSpPr>
          <p:nvPr>
            <p:ph type="body" idx="1"/>
          </p:nvPr>
        </p:nvSpPr>
        <p:spPr>
          <a:xfrm>
            <a:off x="831849" y="4589463"/>
            <a:ext cx="10515600" cy="1500187"/>
          </a:xfrm>
          <a:prstGeom prst="rect">
            <a:avLst/>
          </a:prstGeom>
          <a:noFill/>
          <a:ln>
            <a:noFill/>
          </a:ln>
        </p:spPr>
        <p:txBody>
          <a:bodyPr spcFirstLastPara="1" vert="horz" wrap="square" lIns="91425" tIns="45700" rIns="91425" bIns="45700" rtlCol="0" anchor="t">
            <a:normAutofit/>
          </a:bodyPr>
          <a:lstStyle>
            <a:lvl1pPr marL="457200" lvl="0" indent="-228600" algn="l">
              <a:lnSpc>
                <a:spcPct val="90000"/>
              </a:lnSpc>
              <a:spcBef>
                <a:spcPts val="1000"/>
              </a:spcBef>
              <a:spcAft>
                <a:spcPts val="0"/>
              </a:spcAft>
              <a:buClr>
                <a:srgbClr val="888888"/>
              </a:buClr>
              <a:buSzPct val="100000"/>
              <a:buNone/>
              <a:defRPr lang="en-US" sz="2400" dirty="0">
                <a:solidFill>
                  <a:srgbClr val="888888"/>
                </a:solidFill>
              </a:defRPr>
            </a:lvl1pPr>
            <a:lvl2pPr marL="914400" lvl="1" indent="-228600" algn="l">
              <a:lnSpc>
                <a:spcPct val="90000"/>
              </a:lnSpc>
              <a:spcBef>
                <a:spcPts val="500"/>
              </a:spcBef>
              <a:spcAft>
                <a:spcPts val="0"/>
              </a:spcAft>
              <a:buClr>
                <a:srgbClr val="888888"/>
              </a:buClr>
              <a:buSzPct val="100000"/>
              <a:buNone/>
              <a:defRPr lang="en-US" sz="2000" dirty="0">
                <a:solidFill>
                  <a:srgbClr val="888888"/>
                </a:solidFill>
              </a:defRPr>
            </a:lvl2pPr>
            <a:lvl3pPr marL="1371600" lvl="2" indent="-228600" algn="l">
              <a:lnSpc>
                <a:spcPct val="90000"/>
              </a:lnSpc>
              <a:spcBef>
                <a:spcPts val="500"/>
              </a:spcBef>
              <a:spcAft>
                <a:spcPts val="0"/>
              </a:spcAft>
              <a:buClr>
                <a:srgbClr val="888888"/>
              </a:buClr>
              <a:buSzPct val="100000"/>
              <a:buNone/>
              <a:defRPr lang="en-US" sz="1800" dirty="0">
                <a:solidFill>
                  <a:srgbClr val="888888"/>
                </a:solidFill>
              </a:defRPr>
            </a:lvl3pPr>
            <a:lvl4pPr marL="1828800" lvl="3" indent="-228600" algn="l">
              <a:lnSpc>
                <a:spcPct val="90000"/>
              </a:lnSpc>
              <a:spcBef>
                <a:spcPts val="500"/>
              </a:spcBef>
              <a:spcAft>
                <a:spcPts val="0"/>
              </a:spcAft>
              <a:buClr>
                <a:srgbClr val="888888"/>
              </a:buClr>
              <a:buSzPct val="100000"/>
              <a:buNone/>
              <a:defRPr lang="en-US" sz="1600" dirty="0">
                <a:solidFill>
                  <a:srgbClr val="888888"/>
                </a:solidFill>
              </a:defRPr>
            </a:lvl4pPr>
            <a:lvl5pPr marL="2286000" lvl="4" indent="-228600" algn="l">
              <a:lnSpc>
                <a:spcPct val="90000"/>
              </a:lnSpc>
              <a:spcBef>
                <a:spcPts val="500"/>
              </a:spcBef>
              <a:spcAft>
                <a:spcPts val="0"/>
              </a:spcAft>
              <a:buClr>
                <a:srgbClr val="888888"/>
              </a:buClr>
              <a:buSzPct val="100000"/>
              <a:buNone/>
              <a:defRPr lang="en-US" sz="1600" dirty="0">
                <a:solidFill>
                  <a:srgbClr val="888888"/>
                </a:solidFill>
              </a:defRPr>
            </a:lvl5pPr>
            <a:lvl6pPr marL="2743200" lvl="5" indent="-228600" algn="l">
              <a:lnSpc>
                <a:spcPct val="90000"/>
              </a:lnSpc>
              <a:spcBef>
                <a:spcPts val="500"/>
              </a:spcBef>
              <a:spcAft>
                <a:spcPts val="0"/>
              </a:spcAft>
              <a:buClr>
                <a:srgbClr val="888888"/>
              </a:buClr>
              <a:buSzPct val="100000"/>
              <a:buNone/>
              <a:defRPr lang="en-US" sz="1600" dirty="0">
                <a:solidFill>
                  <a:srgbClr val="888888"/>
                </a:solidFill>
              </a:defRPr>
            </a:lvl6pPr>
            <a:lvl7pPr marL="3200400" lvl="6" indent="-228600" algn="l">
              <a:lnSpc>
                <a:spcPct val="90000"/>
              </a:lnSpc>
              <a:spcBef>
                <a:spcPts val="500"/>
              </a:spcBef>
              <a:spcAft>
                <a:spcPts val="0"/>
              </a:spcAft>
              <a:buClr>
                <a:srgbClr val="888888"/>
              </a:buClr>
              <a:buSzPct val="100000"/>
              <a:buNone/>
              <a:defRPr lang="en-US" sz="1600" dirty="0">
                <a:solidFill>
                  <a:srgbClr val="888888"/>
                </a:solidFill>
              </a:defRPr>
            </a:lvl7pPr>
            <a:lvl8pPr marL="3657600" lvl="7" indent="-228600" algn="l">
              <a:lnSpc>
                <a:spcPct val="90000"/>
              </a:lnSpc>
              <a:spcBef>
                <a:spcPts val="500"/>
              </a:spcBef>
              <a:spcAft>
                <a:spcPts val="0"/>
              </a:spcAft>
              <a:buClr>
                <a:srgbClr val="888888"/>
              </a:buClr>
              <a:buSzPct val="100000"/>
              <a:buNone/>
              <a:defRPr lang="en-US" sz="1600" dirty="0">
                <a:solidFill>
                  <a:srgbClr val="888888"/>
                </a:solidFill>
              </a:defRPr>
            </a:lvl8pPr>
            <a:lvl9pPr marL="4114800" lvl="8" indent="-228600" algn="l">
              <a:lnSpc>
                <a:spcPct val="90000"/>
              </a:lnSpc>
              <a:spcBef>
                <a:spcPts val="500"/>
              </a:spcBef>
              <a:spcAft>
                <a:spcPts val="0"/>
              </a:spcAft>
              <a:buClr>
                <a:srgbClr val="888888"/>
              </a:buClr>
              <a:buSzPct val="100000"/>
              <a:buNone/>
              <a:defRPr lang="en-US" sz="1600" dirty="0">
                <a:solidFill>
                  <a:srgbClr val="888888"/>
                </a:solidFill>
              </a:defRPr>
            </a:lvl9pPr>
          </a:lstStyle>
          <a:p>
            <a:endParaRPr lang="en-US" dirty="0"/>
          </a:p>
        </p:txBody>
      </p:sp>
      <p:sp>
        <p:nvSpPr>
          <p:cNvPr id="4" name="Google Shape;30;p4">
            <a:extLst>
              <a:ext uri="{045C237F-9F87-4819-90FF-E73C5E38FF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1D0A87-CFF7-4A54-80E7-29B3B1E61435}"/>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31;p4">
            <a:extLst>
              <a:ext uri="{296CA62F-2D3A-4114-AFFD-4237D274C5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5C6A1F-542A-4E9A-A9E0-B7BDB5C10107}"/>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32;p4">
            <a:extLst>
              <a:ext uri="{AA813FBC-0EF6-4F4B-8975-14C3C6BFC1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3DC60E-8BF8-41B6-9C36-957AB4E4DBF0}"/>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EBD6980B-464A-4448-A54E-5991D388FBE1}" type="slidenum">
              <a:t>‹#›</a:t>
            </a:fld>
            <a:endParaRPr lang="en-US" dirty="0"/>
          </a:p>
        </p:txBody>
      </p:sp>
    </p:spTree>
    <p:extLst>
      <p:ext uri="{7F439E98-BFFC-4A92-A652-84939330BA6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Google Shape;34;p5">
            <a:extLst>
              <a:ext uri="{B3C8745B-C7BE-4B4E-A1E3-FBEFA6B9AF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DE7536-708E-4A18-BB92-FBD36BD5822F}"/>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35;p5">
            <a:extLst>
              <a:ext uri="{CB93A96F-9682-4541-AECF-0D32519B4D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8169B3-7DDB-456E-B854-25B64033F4A8}"/>
              </a:ext>
            </a:extLst>
          </p:cNvPr>
          <p:cNvSpPr>
            <a:spLocks noGrp="1"/>
          </p:cNvSpPr>
          <p:nvPr>
            <p:ph type="body" idx="1"/>
          </p:nvPr>
        </p:nvSpPr>
        <p:spPr>
          <a:xfrm>
            <a:off x="838200" y="1825625"/>
            <a:ext cx="5181600" cy="435133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4" name="Google Shape;36;p5">
            <a:extLst>
              <a:ext uri="{16640854-ED67-42BE-A830-219424D247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ACA672-170B-4E00-8035-70E04A0AC6B7}"/>
              </a:ext>
            </a:extLst>
          </p:cNvPr>
          <p:cNvSpPr>
            <a:spLocks noGrp="1"/>
          </p:cNvSpPr>
          <p:nvPr>
            <p:ph type="body" idx="2"/>
          </p:nvPr>
        </p:nvSpPr>
        <p:spPr>
          <a:xfrm>
            <a:off x="6172200" y="1825625"/>
            <a:ext cx="5181600" cy="435133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5" name="Google Shape;37;p5">
            <a:extLst>
              <a:ext uri="{D2EB9176-C04E-4476-AD0A-888C7A2F83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B1D778-C4E3-4ABE-93C8-6C745DFBD492}"/>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38;p5">
            <a:extLst>
              <a:ext uri="{52DED638-D570-4244-A54C-69265002C8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29F207-033F-4D67-994D-A2ADC55FF483}"/>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7" name="Google Shape;39;p5">
            <a:extLst>
              <a:ext uri="{6A73E136-56D5-4B06-88C4-62615B7A4E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1A612C-EF9D-40F7-8117-C2294B0A06C2}"/>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0C6F4F45-ECCF-42B0-9E7A-9CDFB0111FAC}" type="slidenum">
              <a:t>‹#›</a:t>
            </a:fld>
            <a:endParaRPr lang="en-US" dirty="0"/>
          </a:p>
        </p:txBody>
      </p:sp>
    </p:spTree>
    <p:extLst>
      <p:ext uri="{C2A9C6B5-FD83-4672-B8E7-91E3273A0D4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Google Shape;41;p6">
            <a:extLst>
              <a:ext uri="{D6A33CA2-DA13-4840-BB7C-1C635D6FBC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D0FE31-EAB1-4BA8-9E33-37EC27431828}"/>
              </a:ext>
            </a:extLst>
          </p:cNvPr>
          <p:cNvSpPr>
            <a:spLocks noGrp="1"/>
          </p:cNvSpPr>
          <p:nvPr>
            <p:ph type="title"/>
          </p:nvPr>
        </p:nvSpPr>
        <p:spPr>
          <a:xfrm>
            <a:off x="839788" y="365125"/>
            <a:ext cx="10515600" cy="1325563"/>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42;p6">
            <a:extLst>
              <a:ext uri="{D71AEB9B-C791-4914-B370-BB6D8AE43B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AB5F06-2CB3-4287-9840-C25344AA845E}"/>
              </a:ext>
            </a:extLst>
          </p:cNvPr>
          <p:cNvSpPr>
            <a:spLocks noGrp="1"/>
          </p:cNvSpPr>
          <p:nvPr>
            <p:ph type="body" idx="1"/>
          </p:nvPr>
        </p:nvSpPr>
        <p:spPr>
          <a:xfrm>
            <a:off x="839788" y="1681163"/>
            <a:ext cx="5157787" cy="823912"/>
          </a:xfrm>
          <a:prstGeom prst="rect">
            <a:avLst/>
          </a:prstGeom>
          <a:noFill/>
          <a:ln>
            <a:noFill/>
          </a:ln>
        </p:spPr>
        <p:txBody>
          <a:bodyPr spcFirstLastPara="1" vert="horz" wrap="square" lIns="91425" tIns="45700" rIns="91425" bIns="45700" rtlCol="0" anchor="b">
            <a:normAutofit/>
          </a:bodyPr>
          <a:lstStyle>
            <a:lvl1pPr marL="457200" lvl="0" indent="-228600" algn="l">
              <a:lnSpc>
                <a:spcPct val="90000"/>
              </a:lnSpc>
              <a:spcBef>
                <a:spcPts val="1000"/>
              </a:spcBef>
              <a:spcAft>
                <a:spcPts val="0"/>
              </a:spcAft>
              <a:buClr>
                <a:schemeClr val="dk1"/>
              </a:buClr>
              <a:buSzPct val="100000"/>
              <a:buNone/>
              <a:defRPr lang="en-US" sz="2400" b="1" dirty="0">
                <a:latin typeface="Calibri"/>
              </a:defRPr>
            </a:lvl1pPr>
            <a:lvl2pPr marL="914400" lvl="1" indent="-228600" algn="l">
              <a:lnSpc>
                <a:spcPct val="90000"/>
              </a:lnSpc>
              <a:spcBef>
                <a:spcPts val="500"/>
              </a:spcBef>
              <a:spcAft>
                <a:spcPts val="0"/>
              </a:spcAft>
              <a:buClr>
                <a:schemeClr val="dk1"/>
              </a:buClr>
              <a:buSzPct val="100000"/>
              <a:buNone/>
              <a:defRPr lang="en-US" sz="2000" b="1" dirty="0">
                <a:latin typeface="Calibri"/>
              </a:defRPr>
            </a:lvl2pPr>
            <a:lvl3pPr marL="1371600" lvl="2" indent="-228600" algn="l">
              <a:lnSpc>
                <a:spcPct val="90000"/>
              </a:lnSpc>
              <a:spcBef>
                <a:spcPts val="500"/>
              </a:spcBef>
              <a:spcAft>
                <a:spcPts val="0"/>
              </a:spcAft>
              <a:buClr>
                <a:schemeClr val="dk1"/>
              </a:buClr>
              <a:buSzPct val="100000"/>
              <a:buNone/>
              <a:defRPr lang="en-US" sz="1800" b="1" dirty="0">
                <a:latin typeface="Calibri"/>
              </a:defRPr>
            </a:lvl3pPr>
            <a:lvl4pPr marL="1828800" lvl="3" indent="-228600" algn="l">
              <a:lnSpc>
                <a:spcPct val="90000"/>
              </a:lnSpc>
              <a:spcBef>
                <a:spcPts val="500"/>
              </a:spcBef>
              <a:spcAft>
                <a:spcPts val="0"/>
              </a:spcAft>
              <a:buClr>
                <a:schemeClr val="dk1"/>
              </a:buClr>
              <a:buSzPct val="100000"/>
              <a:buNone/>
              <a:defRPr lang="en-US" sz="1600" b="1" dirty="0">
                <a:latin typeface="Calibri"/>
              </a:defRPr>
            </a:lvl4pPr>
            <a:lvl5pPr marL="2286000" lvl="4" indent="-228600" algn="l">
              <a:lnSpc>
                <a:spcPct val="90000"/>
              </a:lnSpc>
              <a:spcBef>
                <a:spcPts val="500"/>
              </a:spcBef>
              <a:spcAft>
                <a:spcPts val="0"/>
              </a:spcAft>
              <a:buClr>
                <a:schemeClr val="dk1"/>
              </a:buClr>
              <a:buSzPct val="100000"/>
              <a:buNone/>
              <a:defRPr lang="en-US" sz="1600" b="1" dirty="0">
                <a:latin typeface="Calibri"/>
              </a:defRPr>
            </a:lvl5pPr>
            <a:lvl6pPr marL="2743200" lvl="5" indent="-228600" algn="l">
              <a:lnSpc>
                <a:spcPct val="90000"/>
              </a:lnSpc>
              <a:spcBef>
                <a:spcPts val="500"/>
              </a:spcBef>
              <a:spcAft>
                <a:spcPts val="0"/>
              </a:spcAft>
              <a:buClr>
                <a:schemeClr val="dk1"/>
              </a:buClr>
              <a:buSzPct val="100000"/>
              <a:buNone/>
              <a:defRPr lang="en-US" sz="1600" b="1" dirty="0">
                <a:latin typeface="Calibri"/>
              </a:defRPr>
            </a:lvl6pPr>
            <a:lvl7pPr marL="3200400" lvl="6" indent="-228600" algn="l">
              <a:lnSpc>
                <a:spcPct val="90000"/>
              </a:lnSpc>
              <a:spcBef>
                <a:spcPts val="500"/>
              </a:spcBef>
              <a:spcAft>
                <a:spcPts val="0"/>
              </a:spcAft>
              <a:buClr>
                <a:schemeClr val="dk1"/>
              </a:buClr>
              <a:buSzPct val="100000"/>
              <a:buNone/>
              <a:defRPr lang="en-US" sz="1600" b="1" dirty="0">
                <a:latin typeface="Calibri"/>
              </a:defRPr>
            </a:lvl7pPr>
            <a:lvl8pPr marL="3657600" lvl="7" indent="-228600" algn="l">
              <a:lnSpc>
                <a:spcPct val="90000"/>
              </a:lnSpc>
              <a:spcBef>
                <a:spcPts val="500"/>
              </a:spcBef>
              <a:spcAft>
                <a:spcPts val="0"/>
              </a:spcAft>
              <a:buClr>
                <a:schemeClr val="dk1"/>
              </a:buClr>
              <a:buSzPct val="100000"/>
              <a:buNone/>
              <a:defRPr lang="en-US" sz="1600" b="1" dirty="0">
                <a:latin typeface="Calibri"/>
              </a:defRPr>
            </a:lvl8pPr>
            <a:lvl9pPr marL="4114800" lvl="8" indent="-228600" algn="l">
              <a:lnSpc>
                <a:spcPct val="90000"/>
              </a:lnSpc>
              <a:spcBef>
                <a:spcPts val="500"/>
              </a:spcBef>
              <a:spcAft>
                <a:spcPts val="0"/>
              </a:spcAft>
              <a:buClr>
                <a:schemeClr val="dk1"/>
              </a:buClr>
              <a:buSzPct val="100000"/>
              <a:buNone/>
              <a:defRPr lang="en-US" sz="1600" b="1" dirty="0">
                <a:latin typeface="Calibri"/>
              </a:defRPr>
            </a:lvl9pPr>
          </a:lstStyle>
          <a:p>
            <a:endParaRPr lang="en-US" dirty="0"/>
          </a:p>
        </p:txBody>
      </p:sp>
      <p:sp>
        <p:nvSpPr>
          <p:cNvPr id="4" name="Google Shape;43;p6">
            <a:extLst>
              <a:ext uri="{15DEB5BF-47E6-439C-BC48-6C0A719116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29EFC4-46ED-47C0-A692-2008CBBAEB3C}"/>
              </a:ext>
            </a:extLst>
          </p:cNvPr>
          <p:cNvSpPr>
            <a:spLocks noGrp="1"/>
          </p:cNvSpPr>
          <p:nvPr>
            <p:ph type="body" idx="2"/>
          </p:nvPr>
        </p:nvSpPr>
        <p:spPr>
          <a:xfrm>
            <a:off x="839788" y="2505075"/>
            <a:ext cx="5157787" cy="368458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5" name="Google Shape;44;p6">
            <a:extLst>
              <a:ext uri="{74B518F9-4968-4BEE-8F4A-89526167A0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694358-817F-4F33-8827-E19A88737DD5}"/>
              </a:ext>
            </a:extLst>
          </p:cNvPr>
          <p:cNvSpPr>
            <a:spLocks noGrp="1"/>
          </p:cNvSpPr>
          <p:nvPr>
            <p:ph type="body" idx="3"/>
          </p:nvPr>
        </p:nvSpPr>
        <p:spPr>
          <a:xfrm>
            <a:off x="6172200" y="1681163"/>
            <a:ext cx="5183187" cy="823912"/>
          </a:xfrm>
          <a:prstGeom prst="rect">
            <a:avLst/>
          </a:prstGeom>
          <a:noFill/>
          <a:ln>
            <a:noFill/>
          </a:ln>
        </p:spPr>
        <p:txBody>
          <a:bodyPr spcFirstLastPara="1" vert="horz" wrap="square" lIns="91425" tIns="45700" rIns="91425" bIns="45700" rtlCol="0" anchor="b">
            <a:normAutofit/>
          </a:bodyPr>
          <a:lstStyle>
            <a:lvl1pPr marL="457200" lvl="0" indent="-228600" algn="l">
              <a:lnSpc>
                <a:spcPct val="90000"/>
              </a:lnSpc>
              <a:spcBef>
                <a:spcPts val="1000"/>
              </a:spcBef>
              <a:spcAft>
                <a:spcPts val="0"/>
              </a:spcAft>
              <a:buClr>
                <a:schemeClr val="dk1"/>
              </a:buClr>
              <a:buSzPct val="100000"/>
              <a:buNone/>
              <a:defRPr lang="en-US" sz="2400" b="1" dirty="0">
                <a:latin typeface="Calibri"/>
              </a:defRPr>
            </a:lvl1pPr>
            <a:lvl2pPr marL="914400" lvl="1" indent="-228600" algn="l">
              <a:lnSpc>
                <a:spcPct val="90000"/>
              </a:lnSpc>
              <a:spcBef>
                <a:spcPts val="500"/>
              </a:spcBef>
              <a:spcAft>
                <a:spcPts val="0"/>
              </a:spcAft>
              <a:buClr>
                <a:schemeClr val="dk1"/>
              </a:buClr>
              <a:buSzPct val="100000"/>
              <a:buNone/>
              <a:defRPr lang="en-US" sz="2000" b="1" dirty="0">
                <a:latin typeface="Calibri"/>
              </a:defRPr>
            </a:lvl2pPr>
            <a:lvl3pPr marL="1371600" lvl="2" indent="-228600" algn="l">
              <a:lnSpc>
                <a:spcPct val="90000"/>
              </a:lnSpc>
              <a:spcBef>
                <a:spcPts val="500"/>
              </a:spcBef>
              <a:spcAft>
                <a:spcPts val="0"/>
              </a:spcAft>
              <a:buClr>
                <a:schemeClr val="dk1"/>
              </a:buClr>
              <a:buSzPct val="100000"/>
              <a:buNone/>
              <a:defRPr lang="en-US" sz="1800" b="1" dirty="0">
                <a:latin typeface="Calibri"/>
              </a:defRPr>
            </a:lvl3pPr>
            <a:lvl4pPr marL="1828800" lvl="3" indent="-228600" algn="l">
              <a:lnSpc>
                <a:spcPct val="90000"/>
              </a:lnSpc>
              <a:spcBef>
                <a:spcPts val="500"/>
              </a:spcBef>
              <a:spcAft>
                <a:spcPts val="0"/>
              </a:spcAft>
              <a:buClr>
                <a:schemeClr val="dk1"/>
              </a:buClr>
              <a:buSzPct val="100000"/>
              <a:buNone/>
              <a:defRPr lang="en-US" sz="1600" b="1" dirty="0">
                <a:latin typeface="Calibri"/>
              </a:defRPr>
            </a:lvl4pPr>
            <a:lvl5pPr marL="2286000" lvl="4" indent="-228600" algn="l">
              <a:lnSpc>
                <a:spcPct val="90000"/>
              </a:lnSpc>
              <a:spcBef>
                <a:spcPts val="500"/>
              </a:spcBef>
              <a:spcAft>
                <a:spcPts val="0"/>
              </a:spcAft>
              <a:buClr>
                <a:schemeClr val="dk1"/>
              </a:buClr>
              <a:buSzPct val="100000"/>
              <a:buNone/>
              <a:defRPr lang="en-US" sz="1600" b="1" dirty="0">
                <a:latin typeface="Calibri"/>
              </a:defRPr>
            </a:lvl5pPr>
            <a:lvl6pPr marL="2743200" lvl="5" indent="-228600" algn="l">
              <a:lnSpc>
                <a:spcPct val="90000"/>
              </a:lnSpc>
              <a:spcBef>
                <a:spcPts val="500"/>
              </a:spcBef>
              <a:spcAft>
                <a:spcPts val="0"/>
              </a:spcAft>
              <a:buClr>
                <a:schemeClr val="dk1"/>
              </a:buClr>
              <a:buSzPct val="100000"/>
              <a:buNone/>
              <a:defRPr lang="en-US" sz="1600" b="1" dirty="0">
                <a:latin typeface="Calibri"/>
              </a:defRPr>
            </a:lvl6pPr>
            <a:lvl7pPr marL="3200400" lvl="6" indent="-228600" algn="l">
              <a:lnSpc>
                <a:spcPct val="90000"/>
              </a:lnSpc>
              <a:spcBef>
                <a:spcPts val="500"/>
              </a:spcBef>
              <a:spcAft>
                <a:spcPts val="0"/>
              </a:spcAft>
              <a:buClr>
                <a:schemeClr val="dk1"/>
              </a:buClr>
              <a:buSzPct val="100000"/>
              <a:buNone/>
              <a:defRPr lang="en-US" sz="1600" b="1" dirty="0">
                <a:latin typeface="Calibri"/>
              </a:defRPr>
            </a:lvl7pPr>
            <a:lvl8pPr marL="3657600" lvl="7" indent="-228600" algn="l">
              <a:lnSpc>
                <a:spcPct val="90000"/>
              </a:lnSpc>
              <a:spcBef>
                <a:spcPts val="500"/>
              </a:spcBef>
              <a:spcAft>
                <a:spcPts val="0"/>
              </a:spcAft>
              <a:buClr>
                <a:schemeClr val="dk1"/>
              </a:buClr>
              <a:buSzPct val="100000"/>
              <a:buNone/>
              <a:defRPr lang="en-US" sz="1600" b="1" dirty="0">
                <a:latin typeface="Calibri"/>
              </a:defRPr>
            </a:lvl8pPr>
            <a:lvl9pPr marL="4114800" lvl="8" indent="-228600" algn="l">
              <a:lnSpc>
                <a:spcPct val="90000"/>
              </a:lnSpc>
              <a:spcBef>
                <a:spcPts val="500"/>
              </a:spcBef>
              <a:spcAft>
                <a:spcPts val="0"/>
              </a:spcAft>
              <a:buClr>
                <a:schemeClr val="dk1"/>
              </a:buClr>
              <a:buSzPct val="100000"/>
              <a:buNone/>
              <a:defRPr lang="en-US" sz="1600" b="1" dirty="0">
                <a:latin typeface="Calibri"/>
              </a:defRPr>
            </a:lvl9pPr>
          </a:lstStyle>
          <a:p>
            <a:endParaRPr lang="en-US" dirty="0"/>
          </a:p>
        </p:txBody>
      </p:sp>
      <p:sp>
        <p:nvSpPr>
          <p:cNvPr id="6" name="Google Shape;45;p6">
            <a:extLst>
              <a:ext uri="{E2FD0AB0-1BD7-4EAC-B800-8CC8743B71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2077CD-B237-4A6D-94FF-165B8BEA08FE}"/>
              </a:ext>
            </a:extLst>
          </p:cNvPr>
          <p:cNvSpPr>
            <a:spLocks noGrp="1"/>
          </p:cNvSpPr>
          <p:nvPr>
            <p:ph type="body" idx="4"/>
          </p:nvPr>
        </p:nvSpPr>
        <p:spPr>
          <a:xfrm>
            <a:off x="6172200" y="2505075"/>
            <a:ext cx="5183187" cy="3684588"/>
          </a:xfrm>
          <a:prstGeom prst="rect">
            <a:avLst/>
          </a:prstGeom>
          <a:noFill/>
          <a:ln>
            <a:noFill/>
          </a:ln>
        </p:spPr>
        <p:txBody>
          <a:bodyPr spcFirstLastPara="1" vert="horz" wrap="square" lIns="91425" tIns="45700" rIns="91425" bIns="45700" rtlCol="0" anchor="t">
            <a:normAutofit/>
          </a:bodyPr>
          <a:lstStyle>
            <a:lvl1pPr marL="457200" lvl="0" indent="-342900" algn="l">
              <a:lnSpc>
                <a:spcPct val="90000"/>
              </a:lnSpc>
              <a:spcBef>
                <a:spcPts val="1000"/>
              </a:spcBef>
              <a:spcAft>
                <a:spcPts val="0"/>
              </a:spcAft>
              <a:buClr>
                <a:schemeClr val="dk1"/>
              </a:buClr>
              <a:buSzPct val="100000"/>
              <a:buChar char="•"/>
            </a:lvl1pPr>
            <a:lvl2pPr marL="914400" lvl="1" indent="-342900" algn="l">
              <a:lnSpc>
                <a:spcPct val="90000"/>
              </a:lnSpc>
              <a:spcBef>
                <a:spcPts val="500"/>
              </a:spcBef>
              <a:spcAft>
                <a:spcPts val="0"/>
              </a:spcAft>
              <a:buClr>
                <a:schemeClr val="dk1"/>
              </a:buClr>
              <a:buSzPct val="100000"/>
              <a:buChar char="•"/>
            </a:lvl2pPr>
            <a:lvl3pPr marL="1371600" lvl="2" indent="-342900" algn="l">
              <a:lnSpc>
                <a:spcPct val="90000"/>
              </a:lnSpc>
              <a:spcBef>
                <a:spcPts val="500"/>
              </a:spcBef>
              <a:spcAft>
                <a:spcPts val="0"/>
              </a:spcAft>
              <a:buClr>
                <a:schemeClr val="dk1"/>
              </a:buClr>
              <a:buSzPct val="100000"/>
              <a:buChar char="•"/>
            </a:lvl3pPr>
            <a:lvl4pPr marL="1828800" lvl="3" indent="-342900" algn="l">
              <a:lnSpc>
                <a:spcPct val="90000"/>
              </a:lnSpc>
              <a:spcBef>
                <a:spcPts val="500"/>
              </a:spcBef>
              <a:spcAft>
                <a:spcPts val="0"/>
              </a:spcAft>
              <a:buClr>
                <a:schemeClr val="dk1"/>
              </a:buClr>
              <a:buSzPct val="100000"/>
              <a:buChar char="•"/>
            </a:lvl4pPr>
            <a:lvl5pPr marL="2286000" lvl="4" indent="-342900" algn="l">
              <a:lnSpc>
                <a:spcPct val="90000"/>
              </a:lnSpc>
              <a:spcBef>
                <a:spcPts val="500"/>
              </a:spcBef>
              <a:spcAft>
                <a:spcPts val="0"/>
              </a:spcAft>
              <a:buClr>
                <a:schemeClr val="dk1"/>
              </a:buClr>
              <a:buSzPct val="100000"/>
              <a:buChar char="•"/>
            </a:lvl5pPr>
            <a:lvl6pPr marL="2743200" lvl="5" indent="-342900" algn="l">
              <a:lnSpc>
                <a:spcPct val="90000"/>
              </a:lnSpc>
              <a:spcBef>
                <a:spcPts val="500"/>
              </a:spcBef>
              <a:spcAft>
                <a:spcPts val="0"/>
              </a:spcAft>
              <a:buClr>
                <a:schemeClr val="dk1"/>
              </a:buClr>
              <a:buSzPct val="100000"/>
              <a:buChar char="•"/>
            </a:lvl6pPr>
            <a:lvl7pPr marL="3200400" lvl="6" indent="-342900" algn="l">
              <a:lnSpc>
                <a:spcPct val="90000"/>
              </a:lnSpc>
              <a:spcBef>
                <a:spcPts val="500"/>
              </a:spcBef>
              <a:spcAft>
                <a:spcPts val="0"/>
              </a:spcAft>
              <a:buClr>
                <a:schemeClr val="dk1"/>
              </a:buClr>
              <a:buSzPct val="100000"/>
              <a:buChar char="•"/>
            </a:lvl7pPr>
            <a:lvl8pPr marL="3657600" lvl="7" indent="-342900" algn="l">
              <a:lnSpc>
                <a:spcPct val="90000"/>
              </a:lnSpc>
              <a:spcBef>
                <a:spcPts val="500"/>
              </a:spcBef>
              <a:spcAft>
                <a:spcPts val="0"/>
              </a:spcAft>
              <a:buClr>
                <a:schemeClr val="dk1"/>
              </a:buClr>
              <a:buSzPct val="100000"/>
              <a:buChar char="•"/>
            </a:lvl8pPr>
            <a:lvl9pPr marL="4114800" lvl="8" indent="-342900" algn="l">
              <a:lnSpc>
                <a:spcPct val="90000"/>
              </a:lnSpc>
              <a:spcBef>
                <a:spcPts val="500"/>
              </a:spcBef>
              <a:spcAft>
                <a:spcPts val="0"/>
              </a:spcAft>
              <a:buClr>
                <a:schemeClr val="dk1"/>
              </a:buClr>
              <a:buSzPct val="100000"/>
              <a:buChar char="•"/>
            </a:lvl9pPr>
          </a:lstStyle>
          <a:p>
            <a:endParaRPr lang="en-US" dirty="0"/>
          </a:p>
        </p:txBody>
      </p:sp>
      <p:sp>
        <p:nvSpPr>
          <p:cNvPr id="7" name="Google Shape;46;p6">
            <a:extLst>
              <a:ext uri="{5A2CBBC7-DCA1-4D24-ACD5-0A476F8BB4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50B6B2-68C8-456D-9228-A97189B82651}"/>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8" name="Google Shape;47;p6">
            <a:extLst>
              <a:ext uri="{1B50C5C8-172C-46E9-BAC3-9B473D3245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7465E9-B21C-4B74-B0BB-722AD4BE26E7}"/>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9" name="Google Shape;48;p6">
            <a:extLst>
              <a:ext uri="{9445C7CA-01B2-4001-B7C9-370DE92B92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6110AB-156C-48F2-8433-04344B26C91A}"/>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A6E26CBC-31B1-449D-BBB5-A3F8CEBF0F97}" type="slidenum">
              <a:t>‹#›</a:t>
            </a:fld>
            <a:endParaRPr lang="en-US" dirty="0"/>
          </a:p>
        </p:txBody>
      </p:sp>
    </p:spTree>
    <p:extLst>
      <p:ext uri="{CFE37A65-B82C-4EF5-B8BD-73B10F9DA12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Google Shape;50;p7">
            <a:extLst>
              <a:ext uri="{1D37DCE6-DA44-4305-9E61-D02BBF9A94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D62440-CDC5-4489-BA80-C3CCCEC2A5FE}"/>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lvl1pPr lvl="0" algn="l">
              <a:lnSpc>
                <a:spcPct val="90000"/>
              </a:lnSpc>
              <a:spcBef>
                <a:spcPts val="0"/>
              </a:spcBef>
              <a:spcAft>
                <a:spcPts val="0"/>
              </a:spcAft>
              <a:buClr>
                <a:schemeClr val="dk1"/>
              </a:buClr>
              <a:buSzPct val="100000"/>
              <a:buNone/>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51;p7">
            <a:extLst>
              <a:ext uri="{9FA62911-54A5-4912-A27F-706AB42517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3A5B59-F4E3-4364-8BB6-09531927EFFD}"/>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4" name="Google Shape;52;p7">
            <a:extLst>
              <a:ext uri="{F7A364B7-90C6-4656-8C64-21A5EE0BD4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6421C9-C95A-4195-9704-648D88572F8E}"/>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5" name="Google Shape;53;p7">
            <a:extLst>
              <a:ext uri="{0ED43A94-22AB-466D-BF7C-5AB4088419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9F512F-7C6D-4F06-8465-73DA488DB9B2}"/>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9D5C219B-5883-4425-93E3-09E99BC7AD0E}" type="slidenum">
              <a:t>‹#›</a:t>
            </a:fld>
            <a:endParaRPr lang="en-US" dirty="0"/>
          </a:p>
        </p:txBody>
      </p:sp>
    </p:spTree>
    <p:extLst>
      <p:ext uri="{B9E2331D-39CB-4DDB-9664-E24D827E34D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Google Shape;55;p8">
            <a:extLst>
              <a:ext uri="{840FA16A-A37E-435D-8C7B-7F4E8CAD7B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F41B77-A41E-47A8-B45C-BFD70BC0E929}"/>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3" name="Google Shape;56;p8">
            <a:extLst>
              <a:ext uri="{5B2E8392-22A7-47EC-9F00-9BF3891549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9DED08-7D8F-474B-A161-982BB77C7152}"/>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4" name="Google Shape;57;p8">
            <a:extLst>
              <a:ext uri="{AE89574F-A476-41DB-9571-101B627906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E30B42-14AD-42C3-A5EA-1CCFB21E7FAC}"/>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3F33C584-8364-439F-A728-67BFF59E3484}" type="slidenum">
              <a:t>‹#›</a:t>
            </a:fld>
            <a:endParaRPr lang="en-US" dirty="0"/>
          </a:p>
        </p:txBody>
      </p:sp>
    </p:spTree>
    <p:extLst>
      <p:ext uri="{3EDD17E5-06A7-4AD3-AEF8-2A7FB7350C1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Google Shape;59;p9">
            <a:extLst>
              <a:ext uri="{AD7CD56A-BBBC-474B-97D9-24D73B2055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0B3676-F674-47FD-91FB-00516A3253F5}"/>
              </a:ext>
            </a:extLst>
          </p:cNvPr>
          <p:cNvSpPr>
            <a:spLocks noGrp="1"/>
          </p:cNvSpPr>
          <p:nvPr>
            <p:ph type="title"/>
          </p:nvPr>
        </p:nvSpPr>
        <p:spPr>
          <a:xfrm>
            <a:off x="839788" y="457200"/>
            <a:ext cx="3932237" cy="1600200"/>
          </a:xfrm>
          <a:prstGeom prst="rect">
            <a:avLst/>
          </a:prstGeom>
          <a:noFill/>
          <a:ln>
            <a:noFill/>
          </a:ln>
        </p:spPr>
        <p:txBody>
          <a:bodyPr spcFirstLastPara="1" vert="horz" wrap="square" lIns="91425" tIns="45700" rIns="91425" bIns="45700" rtlCol="0" anchor="b">
            <a:normAutofit/>
          </a:bodyPr>
          <a:lstStyle>
            <a:lvl1pPr lvl="0" algn="l">
              <a:lnSpc>
                <a:spcPct val="90000"/>
              </a:lnSpc>
              <a:spcBef>
                <a:spcPts val="0"/>
              </a:spcBef>
              <a:spcAft>
                <a:spcPts val="0"/>
              </a:spcAft>
              <a:buClr>
                <a:schemeClr val="dk1"/>
              </a:buClr>
              <a:buSzPct val="100000"/>
              <a:buFont typeface="Calibri"/>
              <a:buNone/>
              <a:defRPr lang="en-US" sz="3200" dirty="0"/>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60;p9">
            <a:extLst>
              <a:ext uri="{3273A83D-E8C0-4396-A818-DA1F44C5AF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7F1A81-7021-45FF-9E0F-DA1A1AECBC82}"/>
              </a:ext>
            </a:extLst>
          </p:cNvPr>
          <p:cNvSpPr>
            <a:spLocks noGrp="1"/>
          </p:cNvSpPr>
          <p:nvPr>
            <p:ph type="body" idx="1"/>
          </p:nvPr>
        </p:nvSpPr>
        <p:spPr>
          <a:xfrm>
            <a:off x="5183187" y="987425"/>
            <a:ext cx="6172200" cy="4873625"/>
          </a:xfrm>
          <a:prstGeom prst="rect">
            <a:avLst/>
          </a:prstGeom>
          <a:noFill/>
          <a:ln>
            <a:noFill/>
          </a:ln>
        </p:spPr>
        <p:txBody>
          <a:bodyPr spcFirstLastPara="1" vert="horz" wrap="square" lIns="91425" tIns="45700" rIns="91425" bIns="45700" rtlCol="0" anchor="t">
            <a:normAutofit/>
          </a:bodyPr>
          <a:lstStyle>
            <a:lvl1pPr marL="457200" lvl="0" indent="-431800" algn="l">
              <a:lnSpc>
                <a:spcPct val="90000"/>
              </a:lnSpc>
              <a:spcBef>
                <a:spcPts val="1000"/>
              </a:spcBef>
              <a:spcAft>
                <a:spcPts val="0"/>
              </a:spcAft>
              <a:buClr>
                <a:schemeClr val="dk1"/>
              </a:buClr>
              <a:buSzPct val="100000"/>
              <a:buChar char="•"/>
              <a:defRPr lang="en-US" sz="3200" dirty="0"/>
            </a:lvl1pPr>
            <a:lvl2pPr marL="914400" lvl="1" indent="-406400" algn="l">
              <a:lnSpc>
                <a:spcPct val="90000"/>
              </a:lnSpc>
              <a:spcBef>
                <a:spcPts val="500"/>
              </a:spcBef>
              <a:spcAft>
                <a:spcPts val="0"/>
              </a:spcAft>
              <a:buClr>
                <a:schemeClr val="dk1"/>
              </a:buClr>
              <a:buSzPct val="100000"/>
              <a:buChar char="•"/>
              <a:defRPr lang="en-US" sz="2800" dirty="0"/>
            </a:lvl2pPr>
            <a:lvl3pPr marL="1371600" lvl="2" indent="-381000" algn="l">
              <a:lnSpc>
                <a:spcPct val="90000"/>
              </a:lnSpc>
              <a:spcBef>
                <a:spcPts val="500"/>
              </a:spcBef>
              <a:spcAft>
                <a:spcPts val="0"/>
              </a:spcAft>
              <a:buClr>
                <a:schemeClr val="dk1"/>
              </a:buClr>
              <a:buSzPct val="100000"/>
              <a:buChar char="•"/>
              <a:defRPr lang="en-US" sz="2400" dirty="0"/>
            </a:lvl3pPr>
            <a:lvl4pPr marL="1828800" lvl="3" indent="-355600" algn="l">
              <a:lnSpc>
                <a:spcPct val="90000"/>
              </a:lnSpc>
              <a:spcBef>
                <a:spcPts val="500"/>
              </a:spcBef>
              <a:spcAft>
                <a:spcPts val="0"/>
              </a:spcAft>
              <a:buClr>
                <a:schemeClr val="dk1"/>
              </a:buClr>
              <a:buSzPct val="100000"/>
              <a:buChar char="•"/>
              <a:defRPr lang="en-US" sz="2000" dirty="0"/>
            </a:lvl4pPr>
            <a:lvl5pPr marL="2286000" lvl="4" indent="-355600" algn="l">
              <a:lnSpc>
                <a:spcPct val="90000"/>
              </a:lnSpc>
              <a:spcBef>
                <a:spcPts val="500"/>
              </a:spcBef>
              <a:spcAft>
                <a:spcPts val="0"/>
              </a:spcAft>
              <a:buClr>
                <a:schemeClr val="dk1"/>
              </a:buClr>
              <a:buSzPct val="100000"/>
              <a:buChar char="•"/>
              <a:defRPr lang="en-US" sz="2000" dirty="0"/>
            </a:lvl5pPr>
            <a:lvl6pPr marL="2743200" lvl="5" indent="-355600" algn="l">
              <a:lnSpc>
                <a:spcPct val="90000"/>
              </a:lnSpc>
              <a:spcBef>
                <a:spcPts val="500"/>
              </a:spcBef>
              <a:spcAft>
                <a:spcPts val="0"/>
              </a:spcAft>
              <a:buClr>
                <a:schemeClr val="dk1"/>
              </a:buClr>
              <a:buSzPct val="100000"/>
              <a:buChar char="•"/>
              <a:defRPr lang="en-US" sz="2000" dirty="0"/>
            </a:lvl6pPr>
            <a:lvl7pPr marL="3200400" lvl="6" indent="-355600" algn="l">
              <a:lnSpc>
                <a:spcPct val="90000"/>
              </a:lnSpc>
              <a:spcBef>
                <a:spcPts val="500"/>
              </a:spcBef>
              <a:spcAft>
                <a:spcPts val="0"/>
              </a:spcAft>
              <a:buClr>
                <a:schemeClr val="dk1"/>
              </a:buClr>
              <a:buSzPct val="100000"/>
              <a:buChar char="•"/>
              <a:defRPr lang="en-US" sz="2000" dirty="0"/>
            </a:lvl7pPr>
            <a:lvl8pPr marL="3657600" lvl="7" indent="-355600" algn="l">
              <a:lnSpc>
                <a:spcPct val="90000"/>
              </a:lnSpc>
              <a:spcBef>
                <a:spcPts val="500"/>
              </a:spcBef>
              <a:spcAft>
                <a:spcPts val="0"/>
              </a:spcAft>
              <a:buClr>
                <a:schemeClr val="dk1"/>
              </a:buClr>
              <a:buSzPct val="100000"/>
              <a:buChar char="•"/>
              <a:defRPr lang="en-US" sz="2000" dirty="0"/>
            </a:lvl8pPr>
            <a:lvl9pPr marL="4114800" lvl="8" indent="-355600" algn="l">
              <a:lnSpc>
                <a:spcPct val="90000"/>
              </a:lnSpc>
              <a:spcBef>
                <a:spcPts val="500"/>
              </a:spcBef>
              <a:spcAft>
                <a:spcPts val="0"/>
              </a:spcAft>
              <a:buClr>
                <a:schemeClr val="dk1"/>
              </a:buClr>
              <a:buSzPct val="100000"/>
              <a:buChar char="•"/>
              <a:defRPr lang="en-US" sz="2000" dirty="0"/>
            </a:lvl9pPr>
          </a:lstStyle>
          <a:p>
            <a:endParaRPr lang="en-US" dirty="0"/>
          </a:p>
        </p:txBody>
      </p:sp>
      <p:sp>
        <p:nvSpPr>
          <p:cNvPr id="4" name="Google Shape;61;p9">
            <a:extLst>
              <a:ext uri="{7B5668AE-005E-44D9-8936-3ADBDA5B4B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A750E3-65B8-4F75-8B83-64784E54B76E}"/>
              </a:ext>
            </a:extLst>
          </p:cNvPr>
          <p:cNvSpPr>
            <a:spLocks noGrp="1"/>
          </p:cNvSpPr>
          <p:nvPr>
            <p:ph type="body" idx="2"/>
          </p:nvPr>
        </p:nvSpPr>
        <p:spPr>
          <a:xfrm>
            <a:off x="839788" y="2057400"/>
            <a:ext cx="3932237" cy="3811587"/>
          </a:xfrm>
          <a:prstGeom prst="rect">
            <a:avLst/>
          </a:prstGeom>
          <a:noFill/>
          <a:ln>
            <a:noFill/>
          </a:ln>
        </p:spPr>
        <p:txBody>
          <a:bodyPr spcFirstLastPara="1" vert="horz" wrap="square" lIns="91425" tIns="45700" rIns="91425" bIns="45700" rtlCol="0" anchor="t">
            <a:normAutofit/>
          </a:bodyPr>
          <a:lstStyle>
            <a:lvl1pPr marL="457200" lvl="0" indent="-228600" algn="l">
              <a:lnSpc>
                <a:spcPct val="90000"/>
              </a:lnSpc>
              <a:spcBef>
                <a:spcPts val="1000"/>
              </a:spcBef>
              <a:spcAft>
                <a:spcPts val="0"/>
              </a:spcAft>
              <a:buClr>
                <a:schemeClr val="dk1"/>
              </a:buClr>
              <a:buSzPct val="100000"/>
              <a:buNone/>
              <a:defRPr lang="en-US" sz="1600" dirty="0"/>
            </a:lvl1pPr>
            <a:lvl2pPr marL="914400" lvl="1" indent="-228600" algn="l">
              <a:lnSpc>
                <a:spcPct val="90000"/>
              </a:lnSpc>
              <a:spcBef>
                <a:spcPts val="500"/>
              </a:spcBef>
              <a:spcAft>
                <a:spcPts val="0"/>
              </a:spcAft>
              <a:buClr>
                <a:schemeClr val="dk1"/>
              </a:buClr>
              <a:buSzPct val="100000"/>
              <a:buNone/>
              <a:defRPr lang="en-US" sz="1400" dirty="0"/>
            </a:lvl2pPr>
            <a:lvl3pPr marL="1371600" lvl="2" indent="-228600" algn="l">
              <a:lnSpc>
                <a:spcPct val="90000"/>
              </a:lnSpc>
              <a:spcBef>
                <a:spcPts val="500"/>
              </a:spcBef>
              <a:spcAft>
                <a:spcPts val="0"/>
              </a:spcAft>
              <a:buClr>
                <a:schemeClr val="dk1"/>
              </a:buClr>
              <a:buSzPct val="100000"/>
              <a:buNone/>
              <a:defRPr lang="en-US" sz="1200" dirty="0"/>
            </a:lvl3pPr>
            <a:lvl4pPr marL="1828800" lvl="3" indent="-228600" algn="l">
              <a:lnSpc>
                <a:spcPct val="90000"/>
              </a:lnSpc>
              <a:spcBef>
                <a:spcPts val="500"/>
              </a:spcBef>
              <a:spcAft>
                <a:spcPts val="0"/>
              </a:spcAft>
              <a:buClr>
                <a:schemeClr val="dk1"/>
              </a:buClr>
              <a:buSzPct val="100000"/>
              <a:buNone/>
              <a:defRPr lang="en-US" sz="1000" dirty="0"/>
            </a:lvl4pPr>
            <a:lvl5pPr marL="2286000" lvl="4" indent="-228600" algn="l">
              <a:lnSpc>
                <a:spcPct val="90000"/>
              </a:lnSpc>
              <a:spcBef>
                <a:spcPts val="500"/>
              </a:spcBef>
              <a:spcAft>
                <a:spcPts val="0"/>
              </a:spcAft>
              <a:buClr>
                <a:schemeClr val="dk1"/>
              </a:buClr>
              <a:buSzPct val="100000"/>
              <a:buNone/>
              <a:defRPr lang="en-US" sz="1000" dirty="0"/>
            </a:lvl5pPr>
            <a:lvl6pPr marL="2743200" lvl="5" indent="-228600" algn="l">
              <a:lnSpc>
                <a:spcPct val="90000"/>
              </a:lnSpc>
              <a:spcBef>
                <a:spcPts val="500"/>
              </a:spcBef>
              <a:spcAft>
                <a:spcPts val="0"/>
              </a:spcAft>
              <a:buClr>
                <a:schemeClr val="dk1"/>
              </a:buClr>
              <a:buSzPct val="100000"/>
              <a:buNone/>
              <a:defRPr lang="en-US" sz="1000" dirty="0"/>
            </a:lvl6pPr>
            <a:lvl7pPr marL="3200400" lvl="6" indent="-228600" algn="l">
              <a:lnSpc>
                <a:spcPct val="90000"/>
              </a:lnSpc>
              <a:spcBef>
                <a:spcPts val="500"/>
              </a:spcBef>
              <a:spcAft>
                <a:spcPts val="0"/>
              </a:spcAft>
              <a:buClr>
                <a:schemeClr val="dk1"/>
              </a:buClr>
              <a:buSzPct val="100000"/>
              <a:buNone/>
              <a:defRPr lang="en-US" sz="1000" dirty="0"/>
            </a:lvl7pPr>
            <a:lvl8pPr marL="3657600" lvl="7" indent="-228600" algn="l">
              <a:lnSpc>
                <a:spcPct val="90000"/>
              </a:lnSpc>
              <a:spcBef>
                <a:spcPts val="500"/>
              </a:spcBef>
              <a:spcAft>
                <a:spcPts val="0"/>
              </a:spcAft>
              <a:buClr>
                <a:schemeClr val="dk1"/>
              </a:buClr>
              <a:buSzPct val="100000"/>
              <a:buNone/>
              <a:defRPr lang="en-US" sz="1000" dirty="0"/>
            </a:lvl8pPr>
            <a:lvl9pPr marL="4114800" lvl="8" indent="-228600" algn="l">
              <a:lnSpc>
                <a:spcPct val="90000"/>
              </a:lnSpc>
              <a:spcBef>
                <a:spcPts val="500"/>
              </a:spcBef>
              <a:spcAft>
                <a:spcPts val="0"/>
              </a:spcAft>
              <a:buClr>
                <a:schemeClr val="dk1"/>
              </a:buClr>
              <a:buSzPct val="100000"/>
              <a:buNone/>
              <a:defRPr lang="en-US" sz="1000" dirty="0"/>
            </a:lvl9pPr>
          </a:lstStyle>
          <a:p>
            <a:endParaRPr lang="en-US" dirty="0"/>
          </a:p>
        </p:txBody>
      </p:sp>
      <p:sp>
        <p:nvSpPr>
          <p:cNvPr id="5" name="Google Shape;62;p9">
            <a:extLst>
              <a:ext uri="{AD1E64D5-01B5-4611-BCFF-15EA7AE6FC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1D59F7-494A-48E5-A416-4282AC762C7B}"/>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63;p9">
            <a:extLst>
              <a:ext uri="{A80B4863-04C5-45A0-B951-26E840DC0C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EC37C4-678E-450A-8C71-3E1CF0608874}"/>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7" name="Google Shape;64;p9">
            <a:extLst>
              <a:ext uri="{3E3840D6-BB06-404C-9829-B0EB42EBDC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22AF4C-4599-46DF-8C6C-82961F533866}"/>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D7F38D95-8FEE-4328-8BEC-AA5A6FA5A853}" type="slidenum">
              <a:t>‹#›</a:t>
            </a:fld>
            <a:endParaRPr lang="en-US" dirty="0"/>
          </a:p>
        </p:txBody>
      </p:sp>
    </p:spTree>
    <p:extLst>
      <p:ext uri="{3C809783-B8E1-484F-BF98-6BAD524FE51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Google Shape;66;p10">
            <a:extLst>
              <a:ext uri="{EFA5D0FC-B802-4D12-84CD-02568D5DFC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84FBB6-27F9-4A11-B0B2-917F9ACCEC04}"/>
              </a:ext>
            </a:extLst>
          </p:cNvPr>
          <p:cNvSpPr>
            <a:spLocks noGrp="1"/>
          </p:cNvSpPr>
          <p:nvPr>
            <p:ph type="title"/>
          </p:nvPr>
        </p:nvSpPr>
        <p:spPr>
          <a:xfrm>
            <a:off x="839788" y="457200"/>
            <a:ext cx="3932237" cy="1600200"/>
          </a:xfrm>
          <a:prstGeom prst="rect">
            <a:avLst/>
          </a:prstGeom>
          <a:noFill/>
          <a:ln>
            <a:noFill/>
          </a:ln>
        </p:spPr>
        <p:txBody>
          <a:bodyPr spcFirstLastPara="1" vert="horz" wrap="square" lIns="91425" tIns="45700" rIns="91425" bIns="45700" rtlCol="0" anchor="b">
            <a:normAutofit/>
          </a:bodyPr>
          <a:lstStyle>
            <a:lvl1pPr lvl="0" algn="l">
              <a:lnSpc>
                <a:spcPct val="90000"/>
              </a:lnSpc>
              <a:spcBef>
                <a:spcPts val="0"/>
              </a:spcBef>
              <a:spcAft>
                <a:spcPts val="0"/>
              </a:spcAft>
              <a:buClr>
                <a:schemeClr val="dk1"/>
              </a:buClr>
              <a:buSzPct val="100000"/>
              <a:buFont typeface="Calibri"/>
              <a:buNone/>
              <a:defRPr lang="en-US" sz="3200" dirty="0"/>
            </a:lvl1pPr>
            <a:lvl2pPr lvl="1">
              <a:spcBef>
                <a:spcPts val="0"/>
              </a:spcBef>
              <a:spcAft>
                <a:spcPts val="0"/>
              </a:spcAft>
              <a:buSzPct val="100000"/>
              <a:buNone/>
            </a:lvl2pPr>
            <a:lvl3pPr lvl="2">
              <a:spcBef>
                <a:spcPts val="0"/>
              </a:spcBef>
              <a:spcAft>
                <a:spcPts val="0"/>
              </a:spcAft>
              <a:buSzPct val="100000"/>
              <a:buNone/>
            </a:lvl3pPr>
            <a:lvl4pPr lvl="3">
              <a:spcBef>
                <a:spcPts val="0"/>
              </a:spcBef>
              <a:spcAft>
                <a:spcPts val="0"/>
              </a:spcAft>
              <a:buSzPct val="100000"/>
              <a:buNone/>
            </a:lvl4pPr>
            <a:lvl5pPr lvl="4">
              <a:spcBef>
                <a:spcPts val="0"/>
              </a:spcBef>
              <a:spcAft>
                <a:spcPts val="0"/>
              </a:spcAft>
              <a:buSzPct val="100000"/>
              <a:buNone/>
            </a:lvl5pPr>
            <a:lvl6pPr lvl="5">
              <a:spcBef>
                <a:spcPts val="0"/>
              </a:spcBef>
              <a:spcAft>
                <a:spcPts val="0"/>
              </a:spcAft>
              <a:buSzPct val="100000"/>
              <a:buNone/>
            </a:lvl6pPr>
            <a:lvl7pPr lvl="6">
              <a:spcBef>
                <a:spcPts val="0"/>
              </a:spcBef>
              <a:spcAft>
                <a:spcPts val="0"/>
              </a:spcAft>
              <a:buSzPct val="100000"/>
              <a:buNone/>
            </a:lvl7pPr>
            <a:lvl8pPr lvl="7">
              <a:spcBef>
                <a:spcPts val="0"/>
              </a:spcBef>
              <a:spcAft>
                <a:spcPts val="0"/>
              </a:spcAft>
              <a:buSzPct val="100000"/>
              <a:buNone/>
            </a:lvl8pPr>
            <a:lvl9pPr lvl="8">
              <a:spcBef>
                <a:spcPts val="0"/>
              </a:spcBef>
              <a:spcAft>
                <a:spcPts val="0"/>
              </a:spcAft>
              <a:buSzPct val="100000"/>
              <a:buNone/>
            </a:lvl9pPr>
          </a:lstStyle>
          <a:p>
            <a:endParaRPr lang="en-US" dirty="0"/>
          </a:p>
        </p:txBody>
      </p:sp>
      <p:sp>
        <p:nvSpPr>
          <p:cNvPr id="3" name="Google Shape;67;p10">
            <a:extLst>
              <a:ext uri="{BDF1DEF1-37EF-4490-B3AD-06FA67E3DA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D6C6B9-72B0-4433-9B6E-3DE8420EAF1A}"/>
              </a:ext>
            </a:extLst>
          </p:cNvPr>
          <p:cNvSpPr>
            <a:spLocks noGrp="1"/>
          </p:cNvSpPr>
          <p:nvPr>
            <p:ph type="pic" idx="1"/>
          </p:nvPr>
        </p:nvSpPr>
        <p:spPr>
          <a:xfrm>
            <a:off x="5183187" y="987425"/>
            <a:ext cx="6172200" cy="4873625"/>
          </a:xfrm>
          <a:prstGeom prst="rect">
            <a:avLst/>
          </a:prstGeom>
          <a:noFill/>
          <a:ln>
            <a:noFill/>
          </a:ln>
        </p:spPr>
      </p:sp>
      <p:sp>
        <p:nvSpPr>
          <p:cNvPr id="4" name="Google Shape;68;p10">
            <a:extLst>
              <a:ext uri="{0CF2F9B6-8A78-4589-87C7-0612052B0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DFAE0F-94F1-474B-B255-D20D260C3E43}"/>
              </a:ext>
            </a:extLst>
          </p:cNvPr>
          <p:cNvSpPr>
            <a:spLocks noGrp="1"/>
          </p:cNvSpPr>
          <p:nvPr>
            <p:ph type="body" idx="2"/>
          </p:nvPr>
        </p:nvSpPr>
        <p:spPr>
          <a:xfrm>
            <a:off x="839788" y="2057400"/>
            <a:ext cx="3932237" cy="3811587"/>
          </a:xfrm>
          <a:prstGeom prst="rect">
            <a:avLst/>
          </a:prstGeom>
          <a:noFill/>
          <a:ln>
            <a:noFill/>
          </a:ln>
        </p:spPr>
        <p:txBody>
          <a:bodyPr spcFirstLastPara="1" vert="horz" wrap="square" lIns="91425" tIns="45700" rIns="91425" bIns="45700" rtlCol="0" anchor="t">
            <a:normAutofit/>
          </a:bodyPr>
          <a:lstStyle>
            <a:lvl1pPr marL="457200" lvl="0" indent="-228600" algn="l">
              <a:lnSpc>
                <a:spcPct val="90000"/>
              </a:lnSpc>
              <a:spcBef>
                <a:spcPts val="1000"/>
              </a:spcBef>
              <a:spcAft>
                <a:spcPts val="0"/>
              </a:spcAft>
              <a:buClr>
                <a:schemeClr val="dk1"/>
              </a:buClr>
              <a:buSzPct val="100000"/>
              <a:buNone/>
              <a:defRPr lang="en-US" sz="1600" dirty="0"/>
            </a:lvl1pPr>
            <a:lvl2pPr marL="914400" lvl="1" indent="-228600" algn="l">
              <a:lnSpc>
                <a:spcPct val="90000"/>
              </a:lnSpc>
              <a:spcBef>
                <a:spcPts val="500"/>
              </a:spcBef>
              <a:spcAft>
                <a:spcPts val="0"/>
              </a:spcAft>
              <a:buClr>
                <a:schemeClr val="dk1"/>
              </a:buClr>
              <a:buSzPct val="100000"/>
              <a:buNone/>
              <a:defRPr lang="en-US" sz="1400" dirty="0"/>
            </a:lvl2pPr>
            <a:lvl3pPr marL="1371600" lvl="2" indent="-228600" algn="l">
              <a:lnSpc>
                <a:spcPct val="90000"/>
              </a:lnSpc>
              <a:spcBef>
                <a:spcPts val="500"/>
              </a:spcBef>
              <a:spcAft>
                <a:spcPts val="0"/>
              </a:spcAft>
              <a:buClr>
                <a:schemeClr val="dk1"/>
              </a:buClr>
              <a:buSzPct val="100000"/>
              <a:buNone/>
              <a:defRPr lang="en-US" sz="1200" dirty="0"/>
            </a:lvl3pPr>
            <a:lvl4pPr marL="1828800" lvl="3" indent="-228600" algn="l">
              <a:lnSpc>
                <a:spcPct val="90000"/>
              </a:lnSpc>
              <a:spcBef>
                <a:spcPts val="500"/>
              </a:spcBef>
              <a:spcAft>
                <a:spcPts val="0"/>
              </a:spcAft>
              <a:buClr>
                <a:schemeClr val="dk1"/>
              </a:buClr>
              <a:buSzPct val="100000"/>
              <a:buNone/>
              <a:defRPr lang="en-US" sz="1000" dirty="0"/>
            </a:lvl4pPr>
            <a:lvl5pPr marL="2286000" lvl="4" indent="-228600" algn="l">
              <a:lnSpc>
                <a:spcPct val="90000"/>
              </a:lnSpc>
              <a:spcBef>
                <a:spcPts val="500"/>
              </a:spcBef>
              <a:spcAft>
                <a:spcPts val="0"/>
              </a:spcAft>
              <a:buClr>
                <a:schemeClr val="dk1"/>
              </a:buClr>
              <a:buSzPct val="100000"/>
              <a:buNone/>
              <a:defRPr lang="en-US" sz="1000" dirty="0"/>
            </a:lvl5pPr>
            <a:lvl6pPr marL="2743200" lvl="5" indent="-228600" algn="l">
              <a:lnSpc>
                <a:spcPct val="90000"/>
              </a:lnSpc>
              <a:spcBef>
                <a:spcPts val="500"/>
              </a:spcBef>
              <a:spcAft>
                <a:spcPts val="0"/>
              </a:spcAft>
              <a:buClr>
                <a:schemeClr val="dk1"/>
              </a:buClr>
              <a:buSzPct val="100000"/>
              <a:buNone/>
              <a:defRPr lang="en-US" sz="1000" dirty="0"/>
            </a:lvl6pPr>
            <a:lvl7pPr marL="3200400" lvl="6" indent="-228600" algn="l">
              <a:lnSpc>
                <a:spcPct val="90000"/>
              </a:lnSpc>
              <a:spcBef>
                <a:spcPts val="500"/>
              </a:spcBef>
              <a:spcAft>
                <a:spcPts val="0"/>
              </a:spcAft>
              <a:buClr>
                <a:schemeClr val="dk1"/>
              </a:buClr>
              <a:buSzPct val="100000"/>
              <a:buNone/>
              <a:defRPr lang="en-US" sz="1000" dirty="0"/>
            </a:lvl7pPr>
            <a:lvl8pPr marL="3657600" lvl="7" indent="-228600" algn="l">
              <a:lnSpc>
                <a:spcPct val="90000"/>
              </a:lnSpc>
              <a:spcBef>
                <a:spcPts val="500"/>
              </a:spcBef>
              <a:spcAft>
                <a:spcPts val="0"/>
              </a:spcAft>
              <a:buClr>
                <a:schemeClr val="dk1"/>
              </a:buClr>
              <a:buSzPct val="100000"/>
              <a:buNone/>
              <a:defRPr lang="en-US" sz="1000" dirty="0"/>
            </a:lvl8pPr>
            <a:lvl9pPr marL="4114800" lvl="8" indent="-228600" algn="l">
              <a:lnSpc>
                <a:spcPct val="90000"/>
              </a:lnSpc>
              <a:spcBef>
                <a:spcPts val="500"/>
              </a:spcBef>
              <a:spcAft>
                <a:spcPts val="0"/>
              </a:spcAft>
              <a:buClr>
                <a:schemeClr val="dk1"/>
              </a:buClr>
              <a:buSzPct val="100000"/>
              <a:buNone/>
              <a:defRPr lang="en-US" sz="1000" dirty="0"/>
            </a:lvl9pPr>
          </a:lstStyle>
          <a:p>
            <a:endParaRPr lang="en-US" dirty="0"/>
          </a:p>
        </p:txBody>
      </p:sp>
      <p:sp>
        <p:nvSpPr>
          <p:cNvPr id="5" name="Google Shape;69;p10">
            <a:extLst>
              <a:ext uri="{4A645638-6AAE-4247-A169-81B2FBF87C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BAD4E4-B215-4671-9C97-5CB2BED4CC20}"/>
              </a:ext>
            </a:extLst>
          </p:cNvPr>
          <p:cNvSpPr>
            <a:spLocks noGrp="1"/>
          </p:cNvSpPr>
          <p:nvPr>
            <p:ph type="dt" sz="half" idx="10"/>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lvl="0" algn="l">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6" name="Google Shape;70;p10">
            <a:extLst>
              <a:ext uri="{7E650940-8C2C-498A-B617-28C491E335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7ABD0A-60DE-4513-8BD3-76AD06CBD335}"/>
              </a:ext>
            </a:extLst>
          </p:cNvPr>
          <p:cNvSpPr>
            <a:spLocks noGrp="1"/>
          </p:cNvSpPr>
          <p:nvPr>
            <p:ph type="ftr" sz="quarter" idx="11"/>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lvl="0" algn="ctr">
              <a:spcBef>
                <a:spcPts val="0"/>
              </a:spcBef>
              <a:spcAft>
                <a:spcPts val="0"/>
              </a:spcAft>
              <a:buSzPct val="100000"/>
              <a:buNone/>
            </a:lvl1pPr>
            <a:lvl2pPr lvl="1" algn="l">
              <a:spcBef>
                <a:spcPts val="0"/>
              </a:spcBef>
              <a:spcAft>
                <a:spcPts val="0"/>
              </a:spcAft>
              <a:buSzPct val="100000"/>
              <a:buNone/>
            </a:lvl2pPr>
            <a:lvl3pPr lvl="2" algn="l">
              <a:spcBef>
                <a:spcPts val="0"/>
              </a:spcBef>
              <a:spcAft>
                <a:spcPts val="0"/>
              </a:spcAft>
              <a:buSzPct val="100000"/>
              <a:buNone/>
            </a:lvl3pPr>
            <a:lvl4pPr lvl="3" algn="l">
              <a:spcBef>
                <a:spcPts val="0"/>
              </a:spcBef>
              <a:spcAft>
                <a:spcPts val="0"/>
              </a:spcAft>
              <a:buSzPct val="100000"/>
              <a:buNone/>
            </a:lvl4pPr>
            <a:lvl5pPr lvl="4" algn="l">
              <a:spcBef>
                <a:spcPts val="0"/>
              </a:spcBef>
              <a:spcAft>
                <a:spcPts val="0"/>
              </a:spcAft>
              <a:buSzPct val="100000"/>
              <a:buNone/>
            </a:lvl5pPr>
            <a:lvl6pPr lvl="5" algn="l">
              <a:spcBef>
                <a:spcPts val="0"/>
              </a:spcBef>
              <a:spcAft>
                <a:spcPts val="0"/>
              </a:spcAft>
              <a:buSzPct val="100000"/>
              <a:buNone/>
            </a:lvl6pPr>
            <a:lvl7pPr lvl="6" algn="l">
              <a:spcBef>
                <a:spcPts val="0"/>
              </a:spcBef>
              <a:spcAft>
                <a:spcPts val="0"/>
              </a:spcAft>
              <a:buSzPct val="100000"/>
              <a:buNone/>
            </a:lvl7pPr>
            <a:lvl8pPr lvl="7" algn="l">
              <a:spcBef>
                <a:spcPts val="0"/>
              </a:spcBef>
              <a:spcAft>
                <a:spcPts val="0"/>
              </a:spcAft>
              <a:buSzPct val="100000"/>
              <a:buNone/>
            </a:lvl8pPr>
            <a:lvl9pPr lvl="8" algn="l">
              <a:spcBef>
                <a:spcPts val="0"/>
              </a:spcBef>
              <a:spcAft>
                <a:spcPts val="0"/>
              </a:spcAft>
              <a:buSzPct val="100000"/>
              <a:buNone/>
            </a:lvl9pPr>
          </a:lstStyle>
          <a:p>
            <a:endParaRPr lang="en-US" dirty="0"/>
          </a:p>
        </p:txBody>
      </p:sp>
      <p:sp>
        <p:nvSpPr>
          <p:cNvPr id="7" name="Google Shape;71;p10">
            <a:extLst>
              <a:ext uri="{2EE8912C-53FC-41B6-8C2E-FF0656611B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41A36D-038C-4879-8965-CA3B8B10FE4C}"/>
              </a:ext>
            </a:extLst>
          </p:cNvPr>
          <p:cNvSpPr>
            <a:spLocks noGrp="1"/>
          </p:cNvSpPr>
          <p:nvPr>
            <p:ph type="sldNum" sz="quarter" idx="12"/>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lvl="0" indent="0" algn="r">
              <a:spcBef>
                <a:spcPts val="0"/>
              </a:spcBef>
              <a:buNone/>
              <a:defRPr lang="en-US" sz="1200" dirty="0">
                <a:solidFill>
                  <a:srgbClr val="888888"/>
                </a:solidFill>
              </a:defRPr>
            </a:lvl1pPr>
            <a:lvl2pPr marL="0" lvl="1" indent="0" algn="r">
              <a:spcBef>
                <a:spcPts val="0"/>
              </a:spcBef>
              <a:buNone/>
              <a:defRPr lang="en-US" sz="1200" dirty="0">
                <a:solidFill>
                  <a:srgbClr val="888888"/>
                </a:solidFill>
              </a:defRPr>
            </a:lvl2pPr>
            <a:lvl3pPr marL="0" lvl="2" indent="0" algn="r">
              <a:spcBef>
                <a:spcPts val="0"/>
              </a:spcBef>
              <a:buNone/>
              <a:defRPr lang="en-US" sz="1200" dirty="0">
                <a:solidFill>
                  <a:srgbClr val="888888"/>
                </a:solidFill>
              </a:defRPr>
            </a:lvl3pPr>
            <a:lvl4pPr marL="0" lvl="3" indent="0" algn="r">
              <a:spcBef>
                <a:spcPts val="0"/>
              </a:spcBef>
              <a:buNone/>
              <a:defRPr lang="en-US" sz="1200" dirty="0">
                <a:solidFill>
                  <a:srgbClr val="888888"/>
                </a:solidFill>
              </a:defRPr>
            </a:lvl4pPr>
            <a:lvl5pPr marL="0" lvl="4" indent="0" algn="r">
              <a:spcBef>
                <a:spcPts val="0"/>
              </a:spcBef>
              <a:buNone/>
              <a:defRPr lang="en-US" sz="1200" dirty="0">
                <a:solidFill>
                  <a:srgbClr val="888888"/>
                </a:solidFill>
              </a:defRPr>
            </a:lvl5pPr>
            <a:lvl6pPr marL="0" lvl="5" indent="0" algn="r">
              <a:spcBef>
                <a:spcPts val="0"/>
              </a:spcBef>
              <a:buNone/>
              <a:defRPr lang="en-US" sz="1200" dirty="0">
                <a:solidFill>
                  <a:srgbClr val="888888"/>
                </a:solidFill>
              </a:defRPr>
            </a:lvl6pPr>
            <a:lvl7pPr marL="0" lvl="6" indent="0" algn="r">
              <a:spcBef>
                <a:spcPts val="0"/>
              </a:spcBef>
              <a:buNone/>
              <a:defRPr lang="en-US" sz="1200" dirty="0">
                <a:solidFill>
                  <a:srgbClr val="888888"/>
                </a:solidFill>
              </a:defRPr>
            </a:lvl7pPr>
            <a:lvl8pPr marL="0" lvl="7" indent="0" algn="r">
              <a:spcBef>
                <a:spcPts val="0"/>
              </a:spcBef>
              <a:buNone/>
              <a:defRPr lang="en-US" sz="1200" dirty="0">
                <a:solidFill>
                  <a:srgbClr val="888888"/>
                </a:solidFill>
              </a:defRPr>
            </a:lvl8pPr>
            <a:lvl9pPr marL="0" lvl="8" indent="0" algn="r">
              <a:spcBef>
                <a:spcPts val="0"/>
              </a:spcBef>
              <a:buNone/>
              <a:defRPr lang="en-US" sz="1200" dirty="0">
                <a:solidFill>
                  <a:srgbClr val="888888"/>
                </a:solidFill>
              </a:defRPr>
            </a:lvl9pPr>
          </a:lstStyle>
          <a:p>
            <a:pPr marL="0" lvl="0" indent="0" algn="r" rtl="0">
              <a:spcBef>
                <a:spcPts val="0"/>
              </a:spcBef>
              <a:spcAft>
                <a:spcPts val="0"/>
              </a:spcAft>
              <a:buNone/>
            </a:pPr>
            <a:fld id="{AD3139C3-4A52-4BD9-8566-3E7B152EEF67}" type="slidenum">
              <a:t>‹#›</a:t>
            </a:fld>
            <a:endParaRPr lang="en-US" dirty="0"/>
          </a:p>
        </p:txBody>
      </p:sp>
    </p:spTree>
    <p:extLst>
      <p:ext uri="{78F2EEB0-2178-438B-A539-B012F273A75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lt1"/>
        </a:solidFill>
        <a:effectLst/>
      </p:bgPr>
    </p:bg>
    <p:spTree>
      <p:nvGrpSpPr>
        <p:cNvPr id="1" name=""/>
        <p:cNvGrpSpPr/>
        <p:nvPr/>
      </p:nvGrpSpPr>
      <p:grpSpPr>
        <a:xfrm>
          <a:off x="0" y="0"/>
          <a:ext cx="0" cy="0"/>
          <a:chOff x="0" y="0"/>
          <a:chExt cx="0" cy="0"/>
        </a:xfrm>
      </p:grpSpPr>
      <p:sp>
        <p:nvSpPr>
          <p:cNvPr id="2" name="Google Shape;10;p1">
            <a:extLst>
              <a:ext uri="{1631825A-4C9B-40AA-9562-62B7D7E1A8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9BE8AB-9AE3-4B70-89DC-22FEB435619B}"/>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lvl1pPr marR="0" lvl="0" algn="l" rtl="0">
              <a:lnSpc>
                <a:spcPct val="90000"/>
              </a:lnSpc>
              <a:spcBef>
                <a:spcPts val="0"/>
              </a:spcBef>
              <a:spcAft>
                <a:spcPts val="0"/>
              </a:spcAft>
              <a:buClr>
                <a:schemeClr val="dk1"/>
              </a:buClr>
              <a:buSzPct val="100000"/>
              <a:buFont typeface="Calibri"/>
              <a:buNone/>
              <a:defRPr lang="en-US" sz="4400" b="0" i="0" u="none" strike="noStrike" cap="none" dirty="0">
                <a:solidFill>
                  <a:schemeClr val="dk1"/>
                </a:solidFill>
                <a:latin typeface="Calibri"/>
              </a:defRPr>
            </a:lvl1pPr>
            <a:lvl2pPr lvl="1">
              <a:spcBef>
                <a:spcPts val="0"/>
              </a:spcBef>
              <a:spcAft>
                <a:spcPts val="0"/>
              </a:spcAft>
              <a:buSzPct val="100000"/>
              <a:buNone/>
              <a:defRPr lang="en-US" sz="1800" dirty="0"/>
            </a:lvl2pPr>
            <a:lvl3pPr lvl="2">
              <a:spcBef>
                <a:spcPts val="0"/>
              </a:spcBef>
              <a:spcAft>
                <a:spcPts val="0"/>
              </a:spcAft>
              <a:buSzPct val="100000"/>
              <a:buNone/>
              <a:defRPr lang="en-US" sz="1800" dirty="0"/>
            </a:lvl3pPr>
            <a:lvl4pPr lvl="3">
              <a:spcBef>
                <a:spcPts val="0"/>
              </a:spcBef>
              <a:spcAft>
                <a:spcPts val="0"/>
              </a:spcAft>
              <a:buSzPct val="100000"/>
              <a:buNone/>
              <a:defRPr lang="en-US" sz="1800" dirty="0"/>
            </a:lvl4pPr>
            <a:lvl5pPr lvl="4">
              <a:spcBef>
                <a:spcPts val="0"/>
              </a:spcBef>
              <a:spcAft>
                <a:spcPts val="0"/>
              </a:spcAft>
              <a:buSzPct val="100000"/>
              <a:buNone/>
              <a:defRPr lang="en-US" sz="1800" dirty="0"/>
            </a:lvl5pPr>
            <a:lvl6pPr lvl="5">
              <a:spcBef>
                <a:spcPts val="0"/>
              </a:spcBef>
              <a:spcAft>
                <a:spcPts val="0"/>
              </a:spcAft>
              <a:buSzPct val="100000"/>
              <a:buNone/>
              <a:defRPr lang="en-US" sz="1800" dirty="0"/>
            </a:lvl6pPr>
            <a:lvl7pPr lvl="6">
              <a:spcBef>
                <a:spcPts val="0"/>
              </a:spcBef>
              <a:spcAft>
                <a:spcPts val="0"/>
              </a:spcAft>
              <a:buSzPct val="100000"/>
              <a:buNone/>
              <a:defRPr lang="en-US" sz="1800" dirty="0"/>
            </a:lvl7pPr>
            <a:lvl8pPr lvl="7">
              <a:spcBef>
                <a:spcPts val="0"/>
              </a:spcBef>
              <a:spcAft>
                <a:spcPts val="0"/>
              </a:spcAft>
              <a:buSzPct val="100000"/>
              <a:buNone/>
              <a:defRPr lang="en-US" sz="1800" dirty="0"/>
            </a:lvl8pPr>
            <a:lvl9pPr lvl="8">
              <a:spcBef>
                <a:spcPts val="0"/>
              </a:spcBef>
              <a:spcAft>
                <a:spcPts val="0"/>
              </a:spcAft>
              <a:buSzPct val="100000"/>
              <a:buNone/>
              <a:defRPr lang="en-US" sz="1800" dirty="0"/>
            </a:lvl9pPr>
          </a:lstStyle>
          <a:p>
            <a:endParaRPr lang="en-US" dirty="0"/>
          </a:p>
        </p:txBody>
      </p:sp>
      <p:sp>
        <p:nvSpPr>
          <p:cNvPr id="3" name="Google Shape;11;p1">
            <a:extLst>
              <a:ext uri="{F7699E81-7677-43B4-9E40-17E9015952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0C9D5F-C349-4E26-A48E-3F06FD3B3608}"/>
              </a:ext>
            </a:extLst>
          </p:cNvPr>
          <p:cNvSpPr>
            <a:spLocks noGrp="1"/>
          </p:cNvSpPr>
          <p:nvPr>
            <p:ph type="body" idx="1"/>
          </p:nvPr>
        </p:nvSpPr>
        <p:spPr>
          <a:xfrm>
            <a:off x="838200" y="1825625"/>
            <a:ext cx="10515600" cy="4351338"/>
          </a:xfrm>
          <a:prstGeom prst="rect">
            <a:avLst/>
          </a:prstGeom>
          <a:noFill/>
          <a:ln>
            <a:noFill/>
          </a:ln>
        </p:spPr>
        <p:txBody>
          <a:bodyPr spcFirstLastPara="1" vert="horz" wrap="square" lIns="91425" tIns="45700" rIns="91425" bIns="45700" rtlCol="0" anchor="t">
            <a:normAutofit/>
          </a:bodyPr>
          <a:lstStyle>
            <a:lvl1pPr marL="457200" marR="0" lvl="0" indent="-406400" algn="l" rtl="0">
              <a:lnSpc>
                <a:spcPct val="90000"/>
              </a:lnSpc>
              <a:spcBef>
                <a:spcPts val="1000"/>
              </a:spcBef>
              <a:spcAft>
                <a:spcPts val="0"/>
              </a:spcAft>
              <a:buClr>
                <a:schemeClr val="dk1"/>
              </a:buClr>
              <a:buSzPct val="100000"/>
              <a:buFont typeface="Arial"/>
              <a:buChar char="•"/>
              <a:defRPr lang="en-US" sz="2800" b="0" i="0" u="none" strike="noStrike" cap="none" dirty="0">
                <a:solidFill>
                  <a:schemeClr val="dk1"/>
                </a:solidFill>
                <a:latin typeface="Calibri"/>
              </a:defRPr>
            </a:lvl1pPr>
            <a:lvl2pPr marL="914400" marR="0" lvl="1" indent="-381000" algn="l" rtl="0">
              <a:lnSpc>
                <a:spcPct val="90000"/>
              </a:lnSpc>
              <a:spcBef>
                <a:spcPts val="500"/>
              </a:spcBef>
              <a:spcAft>
                <a:spcPts val="0"/>
              </a:spcAft>
              <a:buClr>
                <a:schemeClr val="dk1"/>
              </a:buClr>
              <a:buSzPct val="100000"/>
              <a:buFont typeface="Arial"/>
              <a:buChar char="•"/>
              <a:defRPr lang="en-US" sz="2400" b="0" i="0" u="none" strike="noStrike" cap="none" dirty="0">
                <a:solidFill>
                  <a:schemeClr val="dk1"/>
                </a:solidFill>
                <a:latin typeface="Calibri"/>
              </a:defRPr>
            </a:lvl2pPr>
            <a:lvl3pPr marL="1371600" marR="0" lvl="2" indent="-355600" algn="l" rtl="0">
              <a:lnSpc>
                <a:spcPct val="90000"/>
              </a:lnSpc>
              <a:spcBef>
                <a:spcPts val="500"/>
              </a:spcBef>
              <a:spcAft>
                <a:spcPts val="0"/>
              </a:spcAft>
              <a:buClr>
                <a:schemeClr val="dk1"/>
              </a:buClr>
              <a:buSzPct val="100000"/>
              <a:buFont typeface="Arial"/>
              <a:buChar char="•"/>
              <a:defRPr lang="en-US" sz="2000" b="0" i="0" u="none" strike="noStrike" cap="none" dirty="0">
                <a:solidFill>
                  <a:schemeClr val="dk1"/>
                </a:solidFill>
                <a:latin typeface="Calibri"/>
              </a:defRPr>
            </a:lvl3pPr>
            <a:lvl4pPr marL="1828800" marR="0" lvl="3"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4pPr>
            <a:lvl5pPr marL="2286000" marR="0" lvl="4"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5pPr>
            <a:lvl6pPr marL="2743200" marR="0" lvl="5"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6pPr>
            <a:lvl7pPr marL="3200400" marR="0" lvl="6"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7pPr>
            <a:lvl8pPr marL="3657600" marR="0" lvl="7"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8pPr>
            <a:lvl9pPr marL="4114800" marR="0" lvl="8" indent="-342900" algn="l" rtl="0">
              <a:lnSpc>
                <a:spcPct val="90000"/>
              </a:lnSpc>
              <a:spcBef>
                <a:spcPts val="500"/>
              </a:spcBef>
              <a:spcAft>
                <a:spcPts val="0"/>
              </a:spcAft>
              <a:buClr>
                <a:schemeClr val="dk1"/>
              </a:buClr>
              <a:buSzPct val="100000"/>
              <a:buFont typeface="Arial"/>
              <a:buChar char="•"/>
              <a:defRPr lang="en-US" sz="1800" b="0" i="0" u="none" strike="noStrike" cap="none" dirty="0">
                <a:solidFill>
                  <a:schemeClr val="dk1"/>
                </a:solidFill>
                <a:latin typeface="Calibri"/>
              </a:defRPr>
            </a:lvl9pPr>
          </a:lstStyle>
          <a:p>
            <a:endParaRPr lang="en-US" dirty="0"/>
          </a:p>
        </p:txBody>
      </p:sp>
      <p:sp>
        <p:nvSpPr>
          <p:cNvPr id="4" name="Google Shape;12;p1">
            <a:extLst>
              <a:ext uri="{3B981E7F-5121-4238-97BC-735D90860C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C4AA7D-5C66-4A3E-B951-5C4F7976530D}"/>
              </a:ext>
            </a:extLst>
          </p:cNvPr>
          <p:cNvSpPr>
            <a:spLocks noGrp="1"/>
          </p:cNvSpPr>
          <p:nvPr>
            <p:ph type="dt" sz="half" idx="2"/>
          </p:nvPr>
        </p:nvSpPr>
        <p:spPr>
          <a:xfrm>
            <a:off x="838200" y="6356350"/>
            <a:ext cx="2743200" cy="365125"/>
          </a:xfrm>
          <a:prstGeom prst="rect">
            <a:avLst/>
          </a:prstGeom>
          <a:noFill/>
          <a:ln>
            <a:noFill/>
          </a:ln>
        </p:spPr>
        <p:txBody>
          <a:bodyPr spcFirstLastPara="1" vert="horz" wrap="square" lIns="91425" tIns="45700" rIns="91425" bIns="45700" rtlCol="0" anchor="ctr">
            <a:noAutofit/>
          </a:bodyPr>
          <a:lstStyle>
            <a:lvl1pPr marR="0" lvl="0" algn="l" rtl="0">
              <a:spcBef>
                <a:spcPts val="0"/>
              </a:spcBef>
              <a:spcAft>
                <a:spcPts val="0"/>
              </a:spcAft>
              <a:buSzPct val="100000"/>
              <a:buNone/>
              <a:defRPr lang="en-US" sz="1200" b="0" i="0" u="none" strike="noStrike" cap="none" dirty="0">
                <a:solidFill>
                  <a:srgbClr val="888888"/>
                </a:solidFill>
                <a:latin typeface="Calibri"/>
              </a:defRPr>
            </a:lvl1pPr>
            <a:lvl2pPr marR="0" lvl="1" algn="l" rtl="0">
              <a:spcBef>
                <a:spcPts val="0"/>
              </a:spcBef>
              <a:spcAft>
                <a:spcPts val="0"/>
              </a:spcAft>
              <a:buSzPct val="100000"/>
              <a:buNone/>
              <a:defRPr lang="en-US" sz="1800" b="0" i="0" u="none" strike="noStrike" cap="none" dirty="0">
                <a:solidFill>
                  <a:schemeClr val="dk1"/>
                </a:solidFill>
                <a:latin typeface="Calibri"/>
              </a:defRPr>
            </a:lvl2pPr>
            <a:lvl3pPr marR="0" lvl="2" algn="l" rtl="0">
              <a:spcBef>
                <a:spcPts val="0"/>
              </a:spcBef>
              <a:spcAft>
                <a:spcPts val="0"/>
              </a:spcAft>
              <a:buSzPct val="100000"/>
              <a:buNone/>
              <a:defRPr lang="en-US" sz="1800" b="0" i="0" u="none" strike="noStrike" cap="none" dirty="0">
                <a:solidFill>
                  <a:schemeClr val="dk1"/>
                </a:solidFill>
                <a:latin typeface="Calibri"/>
              </a:defRPr>
            </a:lvl3pPr>
            <a:lvl4pPr marR="0" lvl="3" algn="l" rtl="0">
              <a:spcBef>
                <a:spcPts val="0"/>
              </a:spcBef>
              <a:spcAft>
                <a:spcPts val="0"/>
              </a:spcAft>
              <a:buSzPct val="100000"/>
              <a:buNone/>
              <a:defRPr lang="en-US" sz="1800" b="0" i="0" u="none" strike="noStrike" cap="none" dirty="0">
                <a:solidFill>
                  <a:schemeClr val="dk1"/>
                </a:solidFill>
                <a:latin typeface="Calibri"/>
              </a:defRPr>
            </a:lvl4pPr>
            <a:lvl5pPr marR="0" lvl="4" algn="l" rtl="0">
              <a:spcBef>
                <a:spcPts val="0"/>
              </a:spcBef>
              <a:spcAft>
                <a:spcPts val="0"/>
              </a:spcAft>
              <a:buSzPct val="100000"/>
              <a:buNone/>
              <a:defRPr lang="en-US" sz="1800" b="0" i="0" u="none" strike="noStrike" cap="none" dirty="0">
                <a:solidFill>
                  <a:schemeClr val="dk1"/>
                </a:solidFill>
                <a:latin typeface="Calibri"/>
              </a:defRPr>
            </a:lvl5pPr>
            <a:lvl6pPr marR="0" lvl="5" algn="l" rtl="0">
              <a:spcBef>
                <a:spcPts val="0"/>
              </a:spcBef>
              <a:spcAft>
                <a:spcPts val="0"/>
              </a:spcAft>
              <a:buSzPct val="100000"/>
              <a:buNone/>
              <a:defRPr lang="en-US" sz="1800" b="0" i="0" u="none" strike="noStrike" cap="none" dirty="0">
                <a:solidFill>
                  <a:schemeClr val="dk1"/>
                </a:solidFill>
                <a:latin typeface="Calibri"/>
              </a:defRPr>
            </a:lvl6pPr>
            <a:lvl7pPr marR="0" lvl="6" algn="l" rtl="0">
              <a:spcBef>
                <a:spcPts val="0"/>
              </a:spcBef>
              <a:spcAft>
                <a:spcPts val="0"/>
              </a:spcAft>
              <a:buSzPct val="100000"/>
              <a:buNone/>
              <a:defRPr lang="en-US" sz="1800" b="0" i="0" u="none" strike="noStrike" cap="none" dirty="0">
                <a:solidFill>
                  <a:schemeClr val="dk1"/>
                </a:solidFill>
                <a:latin typeface="Calibri"/>
              </a:defRPr>
            </a:lvl7pPr>
            <a:lvl8pPr marR="0" lvl="7" algn="l" rtl="0">
              <a:spcBef>
                <a:spcPts val="0"/>
              </a:spcBef>
              <a:spcAft>
                <a:spcPts val="0"/>
              </a:spcAft>
              <a:buSzPct val="100000"/>
              <a:buNone/>
              <a:defRPr lang="en-US" sz="1800" b="0" i="0" u="none" strike="noStrike" cap="none" dirty="0">
                <a:solidFill>
                  <a:schemeClr val="dk1"/>
                </a:solidFill>
                <a:latin typeface="Calibri"/>
              </a:defRPr>
            </a:lvl8pPr>
            <a:lvl9pPr marR="0" lvl="8" algn="l" rtl="0">
              <a:spcBef>
                <a:spcPts val="0"/>
              </a:spcBef>
              <a:spcAft>
                <a:spcPts val="0"/>
              </a:spcAft>
              <a:buSzPct val="100000"/>
              <a:buNone/>
              <a:defRPr lang="en-US" sz="1800" b="0" i="0" u="none" strike="noStrike" cap="none" dirty="0">
                <a:solidFill>
                  <a:schemeClr val="dk1"/>
                </a:solidFill>
                <a:latin typeface="Calibri"/>
              </a:defRPr>
            </a:lvl9pPr>
          </a:lstStyle>
          <a:p>
            <a:endParaRPr lang="en-US" dirty="0"/>
          </a:p>
        </p:txBody>
      </p:sp>
      <p:sp>
        <p:nvSpPr>
          <p:cNvPr id="5" name="Google Shape;13;p1">
            <a:extLst>
              <a:ext uri="{5494A71F-B13D-4324-96D4-A48C923ACC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50CB61-6E03-4B69-B734-217C749C953B}"/>
              </a:ext>
            </a:extLst>
          </p:cNvPr>
          <p:cNvSpPr>
            <a:spLocks noGrp="1"/>
          </p:cNvSpPr>
          <p:nvPr>
            <p:ph type="ftr" sz="quarter" idx="3"/>
          </p:nvPr>
        </p:nvSpPr>
        <p:spPr>
          <a:xfrm>
            <a:off x="4038600" y="6356350"/>
            <a:ext cx="4114800" cy="365125"/>
          </a:xfrm>
          <a:prstGeom prst="rect">
            <a:avLst/>
          </a:prstGeom>
          <a:noFill/>
          <a:ln>
            <a:noFill/>
          </a:ln>
        </p:spPr>
        <p:txBody>
          <a:bodyPr spcFirstLastPara="1" vert="horz" wrap="square" lIns="91425" tIns="45700" rIns="91425" bIns="45700" rtlCol="0" anchor="ctr">
            <a:noAutofit/>
          </a:bodyPr>
          <a:lstStyle>
            <a:lvl1pPr marR="0" lvl="0" algn="ctr" rtl="0">
              <a:spcBef>
                <a:spcPts val="0"/>
              </a:spcBef>
              <a:spcAft>
                <a:spcPts val="0"/>
              </a:spcAft>
              <a:buSzPct val="100000"/>
              <a:buNone/>
              <a:defRPr lang="en-US" sz="1200" b="0" i="0" u="none" strike="noStrike" cap="none" dirty="0">
                <a:solidFill>
                  <a:srgbClr val="888888"/>
                </a:solidFill>
                <a:latin typeface="Calibri"/>
              </a:defRPr>
            </a:lvl1pPr>
            <a:lvl2pPr marR="0" lvl="1" algn="l" rtl="0">
              <a:spcBef>
                <a:spcPts val="0"/>
              </a:spcBef>
              <a:spcAft>
                <a:spcPts val="0"/>
              </a:spcAft>
              <a:buSzPct val="100000"/>
              <a:buNone/>
              <a:defRPr lang="en-US" sz="1800" b="0" i="0" u="none" strike="noStrike" cap="none" dirty="0">
                <a:solidFill>
                  <a:schemeClr val="dk1"/>
                </a:solidFill>
                <a:latin typeface="Calibri"/>
              </a:defRPr>
            </a:lvl2pPr>
            <a:lvl3pPr marR="0" lvl="2" algn="l" rtl="0">
              <a:spcBef>
                <a:spcPts val="0"/>
              </a:spcBef>
              <a:spcAft>
                <a:spcPts val="0"/>
              </a:spcAft>
              <a:buSzPct val="100000"/>
              <a:buNone/>
              <a:defRPr lang="en-US" sz="1800" b="0" i="0" u="none" strike="noStrike" cap="none" dirty="0">
                <a:solidFill>
                  <a:schemeClr val="dk1"/>
                </a:solidFill>
                <a:latin typeface="Calibri"/>
              </a:defRPr>
            </a:lvl3pPr>
            <a:lvl4pPr marR="0" lvl="3" algn="l" rtl="0">
              <a:spcBef>
                <a:spcPts val="0"/>
              </a:spcBef>
              <a:spcAft>
                <a:spcPts val="0"/>
              </a:spcAft>
              <a:buSzPct val="100000"/>
              <a:buNone/>
              <a:defRPr lang="en-US" sz="1800" b="0" i="0" u="none" strike="noStrike" cap="none" dirty="0">
                <a:solidFill>
                  <a:schemeClr val="dk1"/>
                </a:solidFill>
                <a:latin typeface="Calibri"/>
              </a:defRPr>
            </a:lvl4pPr>
            <a:lvl5pPr marR="0" lvl="4" algn="l" rtl="0">
              <a:spcBef>
                <a:spcPts val="0"/>
              </a:spcBef>
              <a:spcAft>
                <a:spcPts val="0"/>
              </a:spcAft>
              <a:buSzPct val="100000"/>
              <a:buNone/>
              <a:defRPr lang="en-US" sz="1800" b="0" i="0" u="none" strike="noStrike" cap="none" dirty="0">
                <a:solidFill>
                  <a:schemeClr val="dk1"/>
                </a:solidFill>
                <a:latin typeface="Calibri"/>
              </a:defRPr>
            </a:lvl5pPr>
            <a:lvl6pPr marR="0" lvl="5" algn="l" rtl="0">
              <a:spcBef>
                <a:spcPts val="0"/>
              </a:spcBef>
              <a:spcAft>
                <a:spcPts val="0"/>
              </a:spcAft>
              <a:buSzPct val="100000"/>
              <a:buNone/>
              <a:defRPr lang="en-US" sz="1800" b="0" i="0" u="none" strike="noStrike" cap="none" dirty="0">
                <a:solidFill>
                  <a:schemeClr val="dk1"/>
                </a:solidFill>
                <a:latin typeface="Calibri"/>
              </a:defRPr>
            </a:lvl6pPr>
            <a:lvl7pPr marR="0" lvl="6" algn="l" rtl="0">
              <a:spcBef>
                <a:spcPts val="0"/>
              </a:spcBef>
              <a:spcAft>
                <a:spcPts val="0"/>
              </a:spcAft>
              <a:buSzPct val="100000"/>
              <a:buNone/>
              <a:defRPr lang="en-US" sz="1800" b="0" i="0" u="none" strike="noStrike" cap="none" dirty="0">
                <a:solidFill>
                  <a:schemeClr val="dk1"/>
                </a:solidFill>
                <a:latin typeface="Calibri"/>
              </a:defRPr>
            </a:lvl7pPr>
            <a:lvl8pPr marR="0" lvl="7" algn="l" rtl="0">
              <a:spcBef>
                <a:spcPts val="0"/>
              </a:spcBef>
              <a:spcAft>
                <a:spcPts val="0"/>
              </a:spcAft>
              <a:buSzPct val="100000"/>
              <a:buNone/>
              <a:defRPr lang="en-US" sz="1800" b="0" i="0" u="none" strike="noStrike" cap="none" dirty="0">
                <a:solidFill>
                  <a:schemeClr val="dk1"/>
                </a:solidFill>
                <a:latin typeface="Calibri"/>
              </a:defRPr>
            </a:lvl8pPr>
            <a:lvl9pPr marR="0" lvl="8" algn="l" rtl="0">
              <a:spcBef>
                <a:spcPts val="0"/>
              </a:spcBef>
              <a:spcAft>
                <a:spcPts val="0"/>
              </a:spcAft>
              <a:buSzPct val="100000"/>
              <a:buNone/>
              <a:defRPr lang="en-US" sz="1800" b="0" i="0" u="none" strike="noStrike" cap="none" dirty="0">
                <a:solidFill>
                  <a:schemeClr val="dk1"/>
                </a:solidFill>
                <a:latin typeface="Calibri"/>
              </a:defRPr>
            </a:lvl9pPr>
          </a:lstStyle>
          <a:p>
            <a:endParaRPr lang="en-US" dirty="0"/>
          </a:p>
        </p:txBody>
      </p:sp>
      <p:sp>
        <p:nvSpPr>
          <p:cNvPr id="6" name="Google Shape;14;p1">
            <a:extLst>
              <a:ext uri="{0D10658D-A33D-4C51-B4C3-7C14A9FC65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5D8C21-53EF-4B38-88AD-583A6E1C47FA}"/>
              </a:ext>
            </a:extLst>
          </p:cNvPr>
          <p:cNvSpPr>
            <a:spLocks noGrp="1"/>
          </p:cNvSpPr>
          <p:nvPr>
            <p:ph type="sldNum" sz="quarter" idx="4"/>
          </p:nvPr>
        </p:nvSpPr>
        <p:spPr>
          <a:xfrm>
            <a:off x="8610600" y="6356350"/>
            <a:ext cx="2743200" cy="365125"/>
          </a:xfrm>
          <a:prstGeom prst="rect">
            <a:avLst/>
          </a:prstGeom>
          <a:noFill/>
          <a:ln>
            <a:noFill/>
          </a:ln>
        </p:spPr>
        <p:txBody>
          <a:bodyPr spcFirstLastPara="1" vert="horz" wrap="square" lIns="91425" tIns="45700" rIns="91425" bIns="45700" rtlCol="0" anchor="ctr">
            <a:noAutofit/>
          </a:bodyPr>
          <a:lstStyle>
            <a:lvl1pPr marL="0" marR="0" lvl="0" indent="0" algn="r" rtl="0">
              <a:spcBef>
                <a:spcPts val="0"/>
              </a:spcBef>
              <a:buNone/>
              <a:defRPr lang="en-US" sz="1200" b="0" i="0" u="none" strike="noStrike" cap="none" dirty="0">
                <a:solidFill>
                  <a:srgbClr val="888888"/>
                </a:solidFill>
                <a:latin typeface="Calibri"/>
              </a:defRPr>
            </a:lvl1pPr>
            <a:lvl2pPr marL="0" marR="0" lvl="1" indent="0" algn="r" rtl="0">
              <a:spcBef>
                <a:spcPts val="0"/>
              </a:spcBef>
              <a:buNone/>
              <a:defRPr lang="en-US" sz="1200" b="0" i="0" u="none" strike="noStrike" cap="none" dirty="0">
                <a:solidFill>
                  <a:srgbClr val="888888"/>
                </a:solidFill>
                <a:latin typeface="Calibri"/>
              </a:defRPr>
            </a:lvl2pPr>
            <a:lvl3pPr marL="0" marR="0" lvl="2" indent="0" algn="r" rtl="0">
              <a:spcBef>
                <a:spcPts val="0"/>
              </a:spcBef>
              <a:buNone/>
              <a:defRPr lang="en-US" sz="1200" b="0" i="0" u="none" strike="noStrike" cap="none" dirty="0">
                <a:solidFill>
                  <a:srgbClr val="888888"/>
                </a:solidFill>
                <a:latin typeface="Calibri"/>
              </a:defRPr>
            </a:lvl3pPr>
            <a:lvl4pPr marL="0" marR="0" lvl="3" indent="0" algn="r" rtl="0">
              <a:spcBef>
                <a:spcPts val="0"/>
              </a:spcBef>
              <a:buNone/>
              <a:defRPr lang="en-US" sz="1200" b="0" i="0" u="none" strike="noStrike" cap="none" dirty="0">
                <a:solidFill>
                  <a:srgbClr val="888888"/>
                </a:solidFill>
                <a:latin typeface="Calibri"/>
              </a:defRPr>
            </a:lvl4pPr>
            <a:lvl5pPr marL="0" marR="0" lvl="4" indent="0" algn="r" rtl="0">
              <a:spcBef>
                <a:spcPts val="0"/>
              </a:spcBef>
              <a:buNone/>
              <a:defRPr lang="en-US" sz="1200" b="0" i="0" u="none" strike="noStrike" cap="none" dirty="0">
                <a:solidFill>
                  <a:srgbClr val="888888"/>
                </a:solidFill>
                <a:latin typeface="Calibri"/>
              </a:defRPr>
            </a:lvl5pPr>
            <a:lvl6pPr marL="0" marR="0" lvl="5" indent="0" algn="r" rtl="0">
              <a:spcBef>
                <a:spcPts val="0"/>
              </a:spcBef>
              <a:buNone/>
              <a:defRPr lang="en-US" sz="1200" b="0" i="0" u="none" strike="noStrike" cap="none" dirty="0">
                <a:solidFill>
                  <a:srgbClr val="888888"/>
                </a:solidFill>
                <a:latin typeface="Calibri"/>
              </a:defRPr>
            </a:lvl6pPr>
            <a:lvl7pPr marL="0" marR="0" lvl="6" indent="0" algn="r" rtl="0">
              <a:spcBef>
                <a:spcPts val="0"/>
              </a:spcBef>
              <a:buNone/>
              <a:defRPr lang="en-US" sz="1200" b="0" i="0" u="none" strike="noStrike" cap="none" dirty="0">
                <a:solidFill>
                  <a:srgbClr val="888888"/>
                </a:solidFill>
                <a:latin typeface="Calibri"/>
              </a:defRPr>
            </a:lvl7pPr>
            <a:lvl8pPr marL="0" marR="0" lvl="7" indent="0" algn="r" rtl="0">
              <a:spcBef>
                <a:spcPts val="0"/>
              </a:spcBef>
              <a:buNone/>
              <a:defRPr lang="en-US" sz="1200" b="0" i="0" u="none" strike="noStrike" cap="none" dirty="0">
                <a:solidFill>
                  <a:srgbClr val="888888"/>
                </a:solidFill>
                <a:latin typeface="Calibri"/>
              </a:defRPr>
            </a:lvl8pPr>
            <a:lvl9pPr marL="0" marR="0" lvl="8" indent="0" algn="r" rtl="0">
              <a:spcBef>
                <a:spcPts val="0"/>
              </a:spcBef>
              <a:buNone/>
              <a:defRPr lang="en-US" sz="1200" b="0" i="0" u="none" strike="noStrike" cap="none" dirty="0">
                <a:solidFill>
                  <a:srgbClr val="888888"/>
                </a:solidFill>
                <a:latin typeface="Calibri"/>
              </a:defRPr>
            </a:lvl9pPr>
          </a:lstStyle>
          <a:p>
            <a:pPr marL="0" lvl="0" indent="0" algn="r" rtl="0">
              <a:spcBef>
                <a:spcPts val="0"/>
              </a:spcBef>
              <a:spcAft>
                <a:spcPts val="0"/>
              </a:spcAft>
              <a:buNone/>
            </a:pPr>
            <a:fld id="{5611CFCE-0198-4120-BEF3-A46A29EFC125}" type="slidenum">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titleStyle>
    <p:body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bodyStyle>
    <p:otherStyle>
      <a:lvl1pPr marR="0" lvl="0"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1pPr>
      <a:lvl2pPr marR="0" lvl="1"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2pPr>
      <a:lvl3pPr marR="0" lvl="2"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3pPr>
      <a:lvl4pPr marR="0" lvl="3"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4pPr>
      <a:lvl5pPr marR="0" lvl="4"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5pPr>
      <a:lvl6pPr marR="0" lvl="5"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6pPr>
      <a:lvl7pPr marR="0" lvl="6"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7pPr>
      <a:lvl8pPr marR="0" lvl="7"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8pPr>
      <a:lvl9pPr marR="0" lvl="8" algn="l" rtl="0">
        <a:lnSpc>
          <a:spcPct val="100000"/>
        </a:lnSpc>
        <a:spcBef>
          <a:spcPts val="0"/>
        </a:spcBef>
        <a:spcAft>
          <a:spcPts val="0"/>
        </a:spcAft>
        <a:buClr>
          <a:srgbClr val="000000"/>
        </a:buClr>
        <a:buFont typeface="Arial"/>
        <a:defRPr lang="en-US" sz="1400" b="0" i="0" u="none" strike="noStrike" cap="none" dirty="0">
          <a:solidFill>
            <a:srgbClr val="000000"/>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linkedin.com/in/abhinandan-barua-b7a1a5249" TargetMode="External"/><Relationship Id="rId1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hyperlink" Target="https://github.com/Michael-G-Scott" TargetMode="External"/><Relationship Id="rId17" Type="http://schemas.openxmlformats.org/officeDocument/2006/relationships/hyperlink" Target="https://www.linkedin.com/in/saiky111/" TargetMode="External"/><Relationship Id="rId2" Type="http://schemas.openxmlformats.org/officeDocument/2006/relationships/notesSlide" Target="../notesSlides/notesSlide1.xml"/><Relationship Id="rId16" Type="http://schemas.openxmlformats.org/officeDocument/2006/relationships/hyperlink" Target="https://www.github.com/saiky-111/" TargetMode="Externa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hyperlink" Target="https://www.linkedin.com/in/subhajit-bera-425697227" TargetMode="External"/><Relationship Id="rId5" Type="http://schemas.openxmlformats.org/officeDocument/2006/relationships/hyperlink" Target="https://www.linkedin.com/in/bipasha-ghosh-970346226" TargetMode="External"/><Relationship Id="rId15" Type="http://schemas.openxmlformats.org/officeDocument/2006/relationships/hyperlink" Target="https://www.linkedin.com/in/triyas-ghosh-274255258/" TargetMode="External"/><Relationship Id="rId10" Type="http://schemas.openxmlformats.org/officeDocument/2006/relationships/hyperlink" Target="https://github.com/mecivil" TargetMode="External"/><Relationship Id="rId19" Type="http://schemas.openxmlformats.org/officeDocument/2006/relationships/image" Target="../media/image7.png"/><Relationship Id="rId4" Type="http://schemas.openxmlformats.org/officeDocument/2006/relationships/hyperlink" Target="https://github.com/Myra1729" TargetMode="External"/><Relationship Id="rId9" Type="http://schemas.openxmlformats.org/officeDocument/2006/relationships/image" Target="../media/image5.png"/><Relationship Id="rId14" Type="http://schemas.openxmlformats.org/officeDocument/2006/relationships/hyperlink" Target="https://github.com/ghosh-triyas/icpc"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3" Type="http://schemas.openxmlformats.org/officeDocument/2006/relationships/image" Target="../media/image1.jp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hyperlink" Target="https://miro.com/app/board/uXjVM4wCldc=/?share_link_id=91930506803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miro.com/app/board/uXjVM6Y93Rg=/?share_link_id=585265577243"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Google Shape;88;p13" descr="A blue background with white text&#10;&#10;Description automatically generated with low confidence">
            <a:extLst>
              <a:ext uri="{975A9896-DB13-4139-9317-41D27295B3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744632-863F-4EFA-8301-B98635236585}"/>
              </a:ext>
            </a:extLst>
          </p:cNvPr>
          <p:cNvPicPr/>
          <p:nvPr/>
        </p:nvPicPr>
        <p:blipFill>
          <a:blip r:embed="rId3"/>
          <a:srcRect l="-110" r="110"/>
          <a:stretch>
            <a:fillRect/>
          </a:stretch>
        </p:blipFill>
        <p:spPr>
          <a:xfrm>
            <a:off x="-145475" y="-141922"/>
            <a:ext cx="12351135" cy="7052834"/>
          </a:xfrm>
          <a:prstGeom prst="rect">
            <a:avLst/>
          </a:prstGeom>
          <a:noFill/>
          <a:ln>
            <a:noFill/>
          </a:ln>
        </p:spPr>
      </p:pic>
      <p:sp>
        <p:nvSpPr>
          <p:cNvPr id="3" name="Google Shape;89;p13">
            <a:extLst>
              <a:ext uri="{7E30B09C-9558-40F1-871E-ADC9C5FC3D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25050A-3AFD-48D6-86A2-957C2D0C2445}"/>
              </a:ext>
            </a:extLst>
          </p:cNvPr>
          <p:cNvSpPr txBox="1"/>
          <p:nvPr/>
        </p:nvSpPr>
        <p:spPr>
          <a:xfrm>
            <a:off x="1098575" y="938079"/>
            <a:ext cx="4755318" cy="645299"/>
          </a:xfrm>
          <a:prstGeom prst="rect">
            <a:avLst/>
          </a:prstGeom>
          <a:noFill/>
          <a:ln>
            <a:noFill/>
          </a:ln>
        </p:spPr>
        <p:txBody>
          <a:bodyPr spcFirstLastPara="1" vert="horz" wrap="square" lIns="91425" tIns="45700" rIns="91425" bIns="45700" rtlCol="0" anchor="ctr">
            <a:noAutofit/>
          </a:bodyPr>
          <a:lstStyle/>
          <a:p>
            <a:pPr marL="0" marR="0" lvl="0" indent="0" algn="l" rtl="0">
              <a:lnSpc>
                <a:spcPct val="90000"/>
              </a:lnSpc>
              <a:spcBef>
                <a:spcPts val="0"/>
              </a:spcBef>
              <a:spcAft>
                <a:spcPts val="0"/>
              </a:spcAft>
              <a:buClr>
                <a:srgbClr val="00FFFF"/>
              </a:buClr>
              <a:buSzPct val="100000"/>
              <a:buFont typeface="Calibri"/>
              <a:buNone/>
            </a:pPr>
            <a:r>
              <a:rPr lang="en-IN" sz="3600" b="1" i="0" u="sng" strike="noStrike" cap="none" dirty="0">
                <a:solidFill>
                  <a:srgbClr val="00FFFF"/>
                </a:solidFill>
                <a:latin typeface="Calibri"/>
              </a:rPr>
              <a:t>Team Name</a:t>
            </a:r>
            <a:r>
              <a:rPr lang="en-IN" sz="3600" b="1" i="0" u="none" strike="noStrike" cap="none" dirty="0">
                <a:solidFill>
                  <a:srgbClr val="00FFFF"/>
                </a:solidFill>
                <a:latin typeface="Calibri"/>
              </a:rPr>
              <a:t>: </a:t>
            </a:r>
            <a:r>
              <a:rPr lang="en-IN" sz="3600" b="1" i="0" u="none" strike="noStrike" cap="none" dirty="0">
                <a:solidFill>
                  <a:schemeClr val="accent4">
                    <a:lumMod val="60000"/>
                    <a:lumOff val="40000"/>
                  </a:schemeClr>
                </a:solidFill>
                <a:latin typeface="Calibri"/>
              </a:rPr>
              <a:t>Hackerssh</a:t>
            </a:r>
          </a:p>
        </p:txBody>
      </p:sp>
      <p:sp>
        <p:nvSpPr>
          <p:cNvPr id="4" name="TextBox 3">
            <a:extLst>
              <a:ext uri="{C7808487-5ECC-44FF-A976-719178F422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3240CA-B120-4204-88B0-68B0D3ABFB28}"/>
              </a:ext>
            </a:extLst>
          </p:cNvPr>
          <p:cNvSpPr txBox="1"/>
          <p:nvPr/>
        </p:nvSpPr>
        <p:spPr>
          <a:xfrm>
            <a:off x="851068" y="3314700"/>
            <a:ext cx="2059590" cy="1192263"/>
          </a:xfrm>
          <a:prstGeom prst="rect">
            <a:avLst/>
          </a:prstGeom>
        </p:spPr>
        <p:txBody>
          <a:bodyPr vert="horz" lIns="95250" tIns="47625" rIns="95250" bIns="47625" rtlCol="0" anchor="t">
            <a:spAutoFit/>
          </a:bodyPr>
          <a:lstStyle/>
          <a:p>
            <a:pPr>
              <a:defRPr lang="en-US" sz="1400" dirty="0"/>
            </a:pPr>
            <a:r>
              <a:rPr lang="en-US" sz="1800" b="1" dirty="0">
                <a:solidFill>
                  <a:srgbClr val="FFFF00"/>
                </a:solidFill>
                <a:latin typeface="+mj-lt"/>
              </a:rPr>
              <a:t>Bipasha Ghosh</a:t>
            </a:r>
            <a:br>
              <a:rPr lang="en-US" sz="1800" b="1" dirty="0">
                <a:solidFill>
                  <a:srgbClr val="FFFF00"/>
                </a:solidFill>
                <a:latin typeface="+mj-lt"/>
              </a:rPr>
            </a:br>
            <a:r>
              <a:rPr lang="en-US" sz="1800" b="1" dirty="0">
                <a:solidFill>
                  <a:srgbClr val="FFFF00"/>
                </a:solidFill>
                <a:latin typeface="+mj-lt"/>
              </a:rPr>
              <a:t>        2025</a:t>
            </a:r>
            <a:br>
              <a:rPr lang="en-US" sz="1800" b="1" dirty="0">
                <a:solidFill>
                  <a:srgbClr val="FFFF00"/>
                </a:solidFill>
                <a:latin typeface="+mj-lt"/>
              </a:rPr>
            </a:br>
            <a:r>
              <a:rPr lang="en-US" sz="1800" b="1" dirty="0" err="1">
                <a:solidFill>
                  <a:srgbClr val="FFFF00"/>
                </a:solidFill>
                <a:latin typeface="+mj-lt"/>
              </a:rPr>
              <a:t>  </a:t>
            </a:r>
            <a:r>
              <a:rPr lang="en-US" sz="1800" b="1" dirty="0" err="1">
                <a:solidFill>
                  <a:srgbClr val="5BD2FF"/>
                </a:solidFill>
                <a:latin typeface="+mj-lt"/>
              </a:rPr>
              <a:t>UI</a:t>
            </a:r>
            <a:r>
              <a:rPr lang="en-US" sz="1800" b="1" dirty="0">
                <a:solidFill>
                  <a:srgbClr val="5BD2FF"/>
                </a:solidFill>
                <a:latin typeface="+mj-lt"/>
              </a:rPr>
              <a:t>/</a:t>
            </a:r>
            <a:r>
              <a:rPr lang="en-US" sz="1800" b="1" dirty="0" err="1">
                <a:solidFill>
                  <a:srgbClr val="5BD2FF"/>
                </a:solidFill>
                <a:latin typeface="+mj-lt"/>
              </a:rPr>
              <a:t>UX</a:t>
            </a:r>
            <a:r>
              <a:rPr lang="en-US" sz="1800" b="1" dirty="0">
                <a:solidFill>
                  <a:srgbClr val="5BD2FF"/>
                </a:solidFill>
                <a:latin typeface="+mj-lt"/>
              </a:rPr>
              <a:t> Design</a:t>
            </a:r>
            <a:br>
              <a:rPr lang="en-US" sz="1800" b="1" dirty="0">
                <a:solidFill>
                  <a:srgbClr val="5BD2FF"/>
                </a:solidFill>
                <a:latin typeface="+mj-lt"/>
              </a:rPr>
            </a:br>
            <a:r>
              <a:rPr lang="en-US" sz="1800" b="1" dirty="0">
                <a:solidFill>
                  <a:srgbClr val="00B0F0"/>
                </a:solidFill>
                <a:highlight>
                  <a:srgbClr val="FFFF00"/>
                </a:highlight>
                <a:latin typeface="+mj-lt"/>
                <a:hlinkClick r:id="rId4"/>
              </a:rPr>
              <a:t>Github</a:t>
            </a:r>
            <a:r>
              <a:rPr lang="en-US" sz="1800" b="1" dirty="0">
                <a:solidFill>
                  <a:srgbClr val="00B0F0"/>
                </a:solidFill>
                <a:highlight>
                  <a:srgbClr val="FFFF00"/>
                </a:highlight>
                <a:latin typeface="+mj-lt"/>
              </a:rPr>
              <a:t>| </a:t>
            </a:r>
            <a:r>
              <a:rPr lang="en-US" sz="1800" b="1" dirty="0">
                <a:solidFill>
                  <a:srgbClr val="00B0F0"/>
                </a:solidFill>
                <a:highlight>
                  <a:srgbClr val="FFFF00"/>
                </a:highlight>
                <a:latin typeface="+mj-lt"/>
                <a:hlinkClick r:id="rId5"/>
              </a:rPr>
              <a:t>Linkedin</a:t>
            </a:r>
            <a:endParaRPr lang="en-US" sz="1800" b="1" dirty="0">
              <a:solidFill>
                <a:srgbClr val="00B0F0"/>
              </a:solidFill>
              <a:highlight>
                <a:srgbClr val="FFFF00"/>
              </a:highlight>
              <a:latin typeface="+mj-lt"/>
              <a:hlinkClick r:id="rId5"/>
            </a:endParaRPr>
          </a:p>
        </p:txBody>
      </p:sp>
      <p:pic>
        <p:nvPicPr>
          <p:cNvPr id="5" name="Picture 4">
            <a:extLst>
              <a:ext uri="{1E267756-EE98-49CE-8571-ACBA94BD30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D8ADDB-6DC8-4E77-AE11-8DF33289A102}"/>
              </a:ext>
            </a:extLst>
          </p:cNvPr>
          <p:cNvPicPr>
            <a:picLocks noChangeAspect="1"/>
          </p:cNvPicPr>
          <p:nvPr/>
        </p:nvPicPr>
        <p:blipFill>
          <a:blip r:embed="rId6"/>
          <a:stretch>
            <a:fillRect/>
          </a:stretch>
        </p:blipFill>
        <p:spPr>
          <a:xfrm>
            <a:off x="546611" y="1055941"/>
            <a:ext cx="551964" cy="527437"/>
          </a:xfrm>
          <a:prstGeom prst="ellipse">
            <a:avLst/>
          </a:prstGeom>
          <a:noFill/>
          <a:ln w="28575" cap="flat">
            <a:solidFill>
              <a:schemeClr val="tx2"/>
            </a:solidFill>
            <a:prstDash val="solid"/>
            <a:round/>
          </a:ln>
          <a:effectLst>
            <a:reflection stA="48000" endPos="35000" sy="-100000" algn="bl" rotWithShape="0"/>
          </a:effectLst>
        </p:spPr>
      </p:pic>
      <p:pic>
        <p:nvPicPr>
          <p:cNvPr id="6" name="Picture 5">
            <a:extLst>
              <a:ext uri="{D848B1E9-C7F0-4CC4-8C1F-B2DAD967DE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C82E94-17CB-4491-A138-982773D82C0E}"/>
              </a:ext>
            </a:extLst>
          </p:cNvPr>
          <p:cNvPicPr>
            <a:picLocks noChangeAspect="1"/>
          </p:cNvPicPr>
          <p:nvPr/>
        </p:nvPicPr>
        <p:blipFill>
          <a:blip r:embed="rId7"/>
          <a:srcRect l="41350" t="25310" r="27300" b="43320"/>
          <a:stretch>
            <a:fillRect/>
          </a:stretch>
        </p:blipFill>
        <p:spPr>
          <a:xfrm>
            <a:off x="5830900" y="2435742"/>
            <a:ext cx="792358" cy="792425"/>
          </a:xfrm>
          <a:prstGeom prst="ellipse">
            <a:avLst/>
          </a:prstGeom>
          <a:noFill/>
          <a:ln w="28575" cap="flat">
            <a:solidFill>
              <a:srgbClr val="FFFF00"/>
            </a:solidFill>
            <a:prstDash val="solid"/>
            <a:round/>
          </a:ln>
        </p:spPr>
      </p:pic>
      <p:pic>
        <p:nvPicPr>
          <p:cNvPr id="7" name="Picture 6">
            <a:extLst>
              <a:ext uri="{251C8E8B-311B-4AFD-9B57-64CAB5F8B3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10414C-0A72-4701-88C8-5E4D800B9776}"/>
              </a:ext>
            </a:extLst>
          </p:cNvPr>
          <p:cNvPicPr>
            <a:picLocks noChangeAspect="1"/>
          </p:cNvPicPr>
          <p:nvPr/>
        </p:nvPicPr>
        <p:blipFill>
          <a:blip r:embed="rId8"/>
          <a:srcRect l="18910" t="14660" r="28580" b="33110"/>
          <a:stretch>
            <a:fillRect/>
          </a:stretch>
        </p:blipFill>
        <p:spPr>
          <a:xfrm>
            <a:off x="8020193" y="4484360"/>
            <a:ext cx="746302" cy="742452"/>
          </a:xfrm>
          <a:prstGeom prst="flowChartConnector">
            <a:avLst/>
          </a:prstGeom>
          <a:noFill/>
          <a:ln w="28575" cap="flat">
            <a:solidFill>
              <a:srgbClr val="00FFFF"/>
            </a:solidFill>
            <a:prstDash val="solid"/>
            <a:round/>
          </a:ln>
        </p:spPr>
      </p:pic>
      <p:pic>
        <p:nvPicPr>
          <p:cNvPr id="8" name="Picture 7">
            <a:extLst>
              <a:ext uri="{A8157E23-67AA-401B-8223-E294D6D0C9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92EC7E-B221-485D-AE08-5EBD372BB10F}"/>
              </a:ext>
            </a:extLst>
          </p:cNvPr>
          <p:cNvPicPr>
            <a:picLocks noChangeAspect="1"/>
          </p:cNvPicPr>
          <p:nvPr/>
        </p:nvPicPr>
        <p:blipFill>
          <a:blip r:embed="rId9"/>
          <a:srcRect l="14300" t="310" r="13070" b="46690"/>
          <a:stretch>
            <a:fillRect/>
          </a:stretch>
        </p:blipFill>
        <p:spPr>
          <a:xfrm>
            <a:off x="1331966" y="2458211"/>
            <a:ext cx="819681" cy="819681"/>
          </a:xfrm>
          <a:prstGeom prst="ellipse">
            <a:avLst/>
          </a:prstGeom>
          <a:noFill/>
          <a:ln w="28575" cap="flat">
            <a:solidFill>
              <a:srgbClr val="FFFF00"/>
            </a:solidFill>
            <a:prstDash val="solid"/>
            <a:round/>
          </a:ln>
        </p:spPr>
      </p:pic>
      <p:sp>
        <p:nvSpPr>
          <p:cNvPr id="9" name="TextBox 8">
            <a:extLst>
              <a:ext uri="{8E5448C5-5666-4C82-AFD1-26874D64A7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3410F5-DC9D-41BF-9681-A97A110A479A}"/>
              </a:ext>
            </a:extLst>
          </p:cNvPr>
          <p:cNvSpPr txBox="1"/>
          <p:nvPr/>
        </p:nvSpPr>
        <p:spPr>
          <a:xfrm>
            <a:off x="5198621" y="3290897"/>
            <a:ext cx="2249100" cy="1192263"/>
          </a:xfrm>
          <a:prstGeom prst="rect">
            <a:avLst/>
          </a:prstGeom>
        </p:spPr>
        <p:txBody>
          <a:bodyPr vert="horz" lIns="95250" tIns="47625" rIns="95250" bIns="47625" rtlCol="0" anchor="t">
            <a:spAutoFit/>
          </a:bodyPr>
          <a:lstStyle/>
          <a:p>
            <a:pPr>
              <a:defRPr lang="en-US" sz="1400" dirty="0"/>
            </a:pPr>
            <a:r>
              <a:rPr lang="en-US" sz="1800" b="1" dirty="0">
                <a:solidFill>
                  <a:srgbClr val="FFFF00"/>
                </a:solidFill>
                <a:latin typeface="+mj-lt"/>
              </a:rPr>
              <a:t>    </a:t>
            </a:r>
            <a:r>
              <a:rPr lang="en-US" sz="1800" b="1" dirty="0" err="1">
                <a:solidFill>
                  <a:srgbClr val="FFFF00"/>
                </a:solidFill>
                <a:latin typeface="+mj-lt"/>
              </a:rPr>
              <a:t>Subhajit</a:t>
            </a:r>
            <a:r>
              <a:rPr lang="en-US" sz="1800" b="1" dirty="0">
                <a:solidFill>
                  <a:srgbClr val="FFFF00"/>
                </a:solidFill>
                <a:latin typeface="+mj-lt"/>
              </a:rPr>
              <a:t> </a:t>
            </a:r>
            <a:r>
              <a:rPr lang="en-US" sz="1800" b="1" dirty="0" err="1">
                <a:solidFill>
                  <a:srgbClr val="FFFF00"/>
                </a:solidFill>
                <a:latin typeface="+mj-lt"/>
              </a:rPr>
              <a:t>Bera</a:t>
            </a:r>
            <a:br>
              <a:rPr lang="en-US" sz="1800" b="1" dirty="0">
                <a:solidFill>
                  <a:srgbClr val="FFFF00"/>
                </a:solidFill>
                <a:latin typeface="+mj-lt"/>
              </a:rPr>
            </a:br>
            <a:r>
              <a:rPr lang="en-US" sz="1800" b="1" dirty="0">
                <a:solidFill>
                  <a:srgbClr val="FFFF00"/>
                </a:solidFill>
                <a:latin typeface="+mj-lt"/>
              </a:rPr>
              <a:t>           2025</a:t>
            </a:r>
            <a:br>
              <a:rPr lang="en-US" sz="1800" b="1" dirty="0">
                <a:solidFill>
                  <a:srgbClr val="FFFF00"/>
                </a:solidFill>
                <a:latin typeface="+mj-lt"/>
              </a:rPr>
            </a:br>
            <a:r>
              <a:rPr lang="en-US" sz="1800" b="1" dirty="0">
                <a:solidFill>
                  <a:srgbClr val="5BD2FF"/>
                </a:solidFill>
                <a:latin typeface="+mj-lt"/>
              </a:rPr>
              <a:t>Web Development</a:t>
            </a:r>
          </a:p>
          <a:p>
            <a:pPr>
              <a:defRPr lang="en-US" sz="1400" dirty="0"/>
            </a:pPr>
            <a:r>
              <a:rPr lang="en-US" sz="1800" b="1" i="0" u="none" strike="noStrike" cap="none" dirty="0">
                <a:solidFill>
                  <a:srgbClr val="5BD2FF"/>
                </a:solidFill>
                <a:latin typeface="Arial"/>
              </a:rPr>
              <a:t> </a:t>
            </a:r>
            <a:r>
              <a:rPr lang="en-US" sz="1800" b="1" i="0" u="none" strike="noStrike" cap="none" dirty="0">
                <a:solidFill>
                  <a:srgbClr val="5BD2FF"/>
                </a:solidFill>
                <a:highlight>
                  <a:srgbClr val="FFFF00"/>
                </a:highlight>
                <a:latin typeface="Arial"/>
                <a:hlinkClick r:id="rId10"/>
              </a:rPr>
              <a:t>Github</a:t>
            </a:r>
            <a:r>
              <a:rPr lang="en-US" sz="1800" b="1" i="0" u="none" strike="noStrike" cap="none" dirty="0">
                <a:solidFill>
                  <a:srgbClr val="5BD2FF"/>
                </a:solidFill>
                <a:highlight>
                  <a:srgbClr val="FFFF00"/>
                </a:highlight>
                <a:latin typeface="Arial"/>
              </a:rPr>
              <a:t>| </a:t>
            </a:r>
            <a:r>
              <a:rPr lang="en-US" sz="1800" b="1" i="0" u="none" strike="noStrike" cap="none" dirty="0">
                <a:solidFill>
                  <a:srgbClr val="5BD2FF"/>
                </a:solidFill>
                <a:highlight>
                  <a:srgbClr val="FFFF00"/>
                </a:highlight>
                <a:latin typeface="Arial"/>
                <a:hlinkClick r:id="rId11"/>
              </a:rPr>
              <a:t>Linkedin</a:t>
            </a:r>
            <a:endParaRPr lang="en-US" sz="1800" b="1" i="0" u="none" strike="noStrike" cap="none" dirty="0">
              <a:solidFill>
                <a:srgbClr val="5BD2FF"/>
              </a:solidFill>
              <a:highlight>
                <a:srgbClr val="FFFF00"/>
              </a:highlight>
              <a:latin typeface="Arial"/>
              <a:hlinkClick r:id="rId11"/>
            </a:endParaRPr>
          </a:p>
        </p:txBody>
      </p:sp>
      <p:sp>
        <p:nvSpPr>
          <p:cNvPr id="10" name="TextBox 9">
            <a:extLst>
              <a:ext uri="{A15513DF-36ED-4561-BBAC-850F9B98EB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933319-26C2-450E-AB03-AD6AE7CE1880}"/>
              </a:ext>
            </a:extLst>
          </p:cNvPr>
          <p:cNvSpPr txBox="1"/>
          <p:nvPr/>
        </p:nvSpPr>
        <p:spPr>
          <a:xfrm>
            <a:off x="9450562" y="3305213"/>
            <a:ext cx="2305039" cy="1192263"/>
          </a:xfrm>
          <a:prstGeom prst="rect">
            <a:avLst/>
          </a:prstGeom>
        </p:spPr>
        <p:txBody>
          <a:bodyPr vert="horz" lIns="95250" tIns="47625" rIns="95250" bIns="47625" rtlCol="0" anchor="t">
            <a:spAutoFit/>
          </a:bodyPr>
          <a:lstStyle/>
          <a:p>
            <a:pPr>
              <a:defRPr lang="en-US" sz="1400" dirty="0"/>
            </a:pPr>
            <a:r>
              <a:rPr lang="en-US" sz="1800" b="1" dirty="0">
                <a:solidFill>
                  <a:srgbClr val="FFFF00"/>
                </a:solidFill>
                <a:latin typeface="+mj-lt"/>
              </a:rPr>
              <a:t>Abhinandan </a:t>
            </a:r>
            <a:r>
              <a:rPr lang="en-US" sz="1800" b="1" dirty="0" err="1">
                <a:solidFill>
                  <a:srgbClr val="FFFF00"/>
                </a:solidFill>
                <a:latin typeface="+mj-lt"/>
              </a:rPr>
              <a:t>Barua</a:t>
            </a:r>
            <a:br>
              <a:rPr lang="en-US" sz="1800" b="1" dirty="0">
                <a:solidFill>
                  <a:srgbClr val="FFFF00"/>
                </a:solidFill>
                <a:latin typeface="+mj-lt"/>
              </a:rPr>
            </a:br>
            <a:r>
              <a:rPr lang="en-US" sz="1800" b="1" dirty="0">
                <a:solidFill>
                  <a:srgbClr val="FFFF00"/>
                </a:solidFill>
                <a:latin typeface="+mj-lt"/>
              </a:rPr>
              <a:t>            2026</a:t>
            </a:r>
            <a:br>
              <a:rPr lang="en-US" sz="1800" b="1" dirty="0">
                <a:solidFill>
                  <a:srgbClr val="FFFF00"/>
                </a:solidFill>
                <a:latin typeface="+mj-lt"/>
              </a:rPr>
            </a:br>
            <a:r>
              <a:rPr lang="en-US" sz="1800" b="1" dirty="0">
                <a:solidFill>
                  <a:srgbClr val="5BD2FF"/>
                </a:solidFill>
                <a:latin typeface="+mj-lt"/>
              </a:rPr>
              <a:t>Machine Learning</a:t>
            </a:r>
            <a:br>
              <a:rPr lang="en-US" sz="1800" b="1" dirty="0">
                <a:solidFill>
                  <a:srgbClr val="5BD2FF"/>
                </a:solidFill>
                <a:latin typeface="+mj-lt"/>
              </a:rPr>
            </a:br>
            <a:r>
              <a:rPr lang="en-US" sz="1800" b="1" i="0" u="none" strike="noStrike" cap="none" dirty="0">
                <a:solidFill>
                  <a:srgbClr val="5BD2FF"/>
                </a:solidFill>
                <a:highlight>
                  <a:srgbClr val="FFFF00"/>
                </a:highlight>
                <a:latin typeface="Arial"/>
              </a:rPr>
              <a:t> </a:t>
            </a:r>
            <a:r>
              <a:rPr lang="en-US" sz="1800" b="1" i="0" u="none" strike="noStrike" cap="none" dirty="0">
                <a:solidFill>
                  <a:srgbClr val="5BD2FF"/>
                </a:solidFill>
                <a:highlight>
                  <a:srgbClr val="FFFF00"/>
                </a:highlight>
                <a:latin typeface="Arial"/>
                <a:hlinkClick r:id="rId12"/>
              </a:rPr>
              <a:t>Github</a:t>
            </a:r>
            <a:r>
              <a:rPr lang="en-US" sz="1800" b="1" i="0" u="none" strike="noStrike" cap="none" dirty="0">
                <a:solidFill>
                  <a:srgbClr val="5BD2FF"/>
                </a:solidFill>
                <a:highlight>
                  <a:srgbClr val="FFFF00"/>
                </a:highlight>
                <a:latin typeface="Arial"/>
              </a:rPr>
              <a:t>| </a:t>
            </a:r>
            <a:r>
              <a:rPr lang="en-US" sz="1800" b="1" i="0" u="none" strike="noStrike" cap="none" dirty="0">
                <a:solidFill>
                  <a:srgbClr val="5BD2FF"/>
                </a:solidFill>
                <a:highlight>
                  <a:srgbClr val="FFFF00"/>
                </a:highlight>
                <a:latin typeface="Arial"/>
                <a:hlinkClick r:id="rId13"/>
              </a:rPr>
              <a:t>Linkedin</a:t>
            </a:r>
            <a:endParaRPr lang="en-US" sz="1800" b="1" i="0" u="none" strike="noStrike" cap="none" dirty="0">
              <a:solidFill>
                <a:srgbClr val="5BD2FF"/>
              </a:solidFill>
              <a:highlight>
                <a:srgbClr val="FFFF00"/>
              </a:highlight>
              <a:latin typeface="Arial"/>
              <a:hlinkClick r:id="rId13"/>
            </a:endParaRPr>
          </a:p>
        </p:txBody>
      </p:sp>
      <p:sp>
        <p:nvSpPr>
          <p:cNvPr id="11" name="TextBox 10">
            <a:extLst>
              <a:ext uri="{56346132-AD27-4374-B779-27E054F8EB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84C641-922C-4CF6-9F1E-DF07096DD67A}"/>
              </a:ext>
            </a:extLst>
          </p:cNvPr>
          <p:cNvSpPr txBox="1"/>
          <p:nvPr/>
        </p:nvSpPr>
        <p:spPr>
          <a:xfrm>
            <a:off x="3153270" y="5434127"/>
            <a:ext cx="2140505" cy="1192263"/>
          </a:xfrm>
          <a:prstGeom prst="rect">
            <a:avLst/>
          </a:prstGeom>
        </p:spPr>
        <p:txBody>
          <a:bodyPr vert="horz" lIns="95250" tIns="47625" rIns="95250" bIns="47625" rtlCol="0" anchor="t">
            <a:spAutoFit/>
          </a:bodyPr>
          <a:lstStyle/>
          <a:p>
            <a:pPr>
              <a:defRPr lang="en-US" sz="1400" dirty="0"/>
            </a:pPr>
            <a:r>
              <a:rPr lang="en-US" sz="1800" b="1" dirty="0">
                <a:solidFill>
                  <a:srgbClr val="FFFF00"/>
                </a:solidFill>
                <a:latin typeface="+mj-lt"/>
              </a:rPr>
              <a:t>    </a:t>
            </a:r>
            <a:r>
              <a:rPr lang="en-US" sz="1800" b="1" dirty="0" err="1">
                <a:solidFill>
                  <a:srgbClr val="FFFF00"/>
                </a:solidFill>
                <a:latin typeface="+mj-lt"/>
              </a:rPr>
              <a:t>Triyas</a:t>
            </a:r>
            <a:r>
              <a:rPr lang="en-US" sz="1800" b="1" dirty="0">
                <a:solidFill>
                  <a:srgbClr val="FFFF00"/>
                </a:solidFill>
                <a:latin typeface="+mj-lt"/>
              </a:rPr>
              <a:t> Ghosh</a:t>
            </a:r>
            <a:br>
              <a:rPr lang="en-US" sz="1800" b="1" dirty="0">
                <a:solidFill>
                  <a:srgbClr val="FFFF00"/>
                </a:solidFill>
                <a:latin typeface="+mj-lt"/>
              </a:rPr>
            </a:br>
            <a:r>
              <a:rPr lang="en-US" sz="1800" b="1" dirty="0">
                <a:solidFill>
                  <a:srgbClr val="FFFF00"/>
                </a:solidFill>
                <a:latin typeface="+mj-lt"/>
              </a:rPr>
              <a:t>           2026</a:t>
            </a:r>
          </a:p>
          <a:p>
            <a:pPr>
              <a:defRPr lang="en-US" sz="1400" dirty="0"/>
            </a:pPr>
            <a:r>
              <a:rPr lang="en-US" sz="1800" b="1" dirty="0">
                <a:solidFill>
                  <a:srgbClr val="5BD2FF"/>
                </a:solidFill>
                <a:latin typeface="+mj-lt"/>
              </a:rPr>
              <a:t>Machine Learning</a:t>
            </a:r>
            <a:br>
              <a:rPr lang="en-US" sz="1800" b="1" dirty="0">
                <a:solidFill>
                  <a:srgbClr val="5BD2FF"/>
                </a:solidFill>
                <a:latin typeface="+mj-lt"/>
              </a:rPr>
            </a:br>
            <a:r>
              <a:rPr lang="en-US" sz="1800" b="1" i="0" u="none" strike="noStrike" cap="none" dirty="0">
                <a:solidFill>
                  <a:srgbClr val="5BD2FF"/>
                </a:solidFill>
                <a:latin typeface="Arial"/>
              </a:rPr>
              <a:t> </a:t>
            </a:r>
            <a:r>
              <a:rPr lang="en-US" sz="1800" b="1" i="0" u="none" strike="noStrike" cap="none" dirty="0">
                <a:solidFill>
                  <a:srgbClr val="5BD2FF"/>
                </a:solidFill>
                <a:highlight>
                  <a:srgbClr val="FFFF00"/>
                </a:highlight>
                <a:latin typeface="Arial"/>
                <a:hlinkClick r:id="rId14"/>
              </a:rPr>
              <a:t>Github</a:t>
            </a:r>
            <a:r>
              <a:rPr lang="en-US" sz="1800" b="1" i="0" u="none" strike="noStrike" cap="none" dirty="0">
                <a:solidFill>
                  <a:srgbClr val="5BD2FF"/>
                </a:solidFill>
                <a:highlight>
                  <a:srgbClr val="FFFF00"/>
                </a:highlight>
                <a:latin typeface="Arial"/>
              </a:rPr>
              <a:t>| </a:t>
            </a:r>
            <a:r>
              <a:rPr lang="en-US" sz="1800" b="1" i="0" u="none" strike="noStrike" cap="none" dirty="0">
                <a:solidFill>
                  <a:srgbClr val="5BD2FF"/>
                </a:solidFill>
                <a:highlight>
                  <a:srgbClr val="FFFF00"/>
                </a:highlight>
                <a:latin typeface="Arial"/>
                <a:hlinkClick r:id="rId15"/>
              </a:rPr>
              <a:t>Linkedin</a:t>
            </a:r>
            <a:endParaRPr lang="en-US" sz="1800" b="1" i="0" u="none" strike="noStrike" cap="none" dirty="0">
              <a:solidFill>
                <a:srgbClr val="5BD2FF"/>
              </a:solidFill>
              <a:highlight>
                <a:srgbClr val="FFFF00"/>
              </a:highlight>
              <a:latin typeface="Arial"/>
              <a:hlinkClick r:id="rId15"/>
            </a:endParaRPr>
          </a:p>
        </p:txBody>
      </p:sp>
      <p:sp>
        <p:nvSpPr>
          <p:cNvPr id="12" name="TextBox 11">
            <a:extLst>
              <a:ext uri="{56507C99-1ECF-4ACE-BD0F-92FDDF80E6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BDA7A1-1621-4C04-A30E-C52EB7BA65C2}"/>
              </a:ext>
            </a:extLst>
          </p:cNvPr>
          <p:cNvSpPr txBox="1"/>
          <p:nvPr/>
        </p:nvSpPr>
        <p:spPr>
          <a:xfrm>
            <a:off x="7261012" y="5309606"/>
            <a:ext cx="2298830" cy="1192263"/>
          </a:xfrm>
          <a:prstGeom prst="rect">
            <a:avLst/>
          </a:prstGeom>
        </p:spPr>
        <p:txBody>
          <a:bodyPr vert="horz" lIns="95250" tIns="47625" rIns="95250" bIns="47625" rtlCol="0" anchor="t">
            <a:spAutoFit/>
          </a:bodyPr>
          <a:lstStyle/>
          <a:p>
            <a:pPr>
              <a:defRPr lang="en-US" sz="1400" dirty="0"/>
            </a:pPr>
            <a:r>
              <a:rPr lang="en-US" sz="1800" b="1" dirty="0">
                <a:solidFill>
                  <a:srgbClr val="FFFF00"/>
                </a:solidFill>
                <a:latin typeface="+mj-lt"/>
              </a:rPr>
              <a:t>     </a:t>
            </a:r>
            <a:r>
              <a:rPr lang="en-US" sz="1800" b="1" dirty="0" err="1">
                <a:solidFill>
                  <a:srgbClr val="FFFF00"/>
                </a:solidFill>
                <a:latin typeface="+mj-lt"/>
              </a:rPr>
              <a:t>Saikat</a:t>
            </a:r>
            <a:r>
              <a:rPr lang="en-US" sz="1800" b="1" dirty="0">
                <a:solidFill>
                  <a:srgbClr val="FFFF00"/>
                </a:solidFill>
                <a:latin typeface="+mj-lt"/>
              </a:rPr>
              <a:t> </a:t>
            </a:r>
            <a:r>
              <a:rPr lang="en-US" sz="1800" b="1" dirty="0" err="1">
                <a:solidFill>
                  <a:srgbClr val="FFFF00"/>
                </a:solidFill>
                <a:latin typeface="+mj-lt"/>
              </a:rPr>
              <a:t>Dhibar</a:t>
            </a:r>
            <a:br>
              <a:rPr lang="en-US" sz="1800" b="1" dirty="0">
                <a:solidFill>
                  <a:srgbClr val="FFFF00"/>
                </a:solidFill>
                <a:latin typeface="+mj-lt"/>
              </a:rPr>
            </a:br>
            <a:r>
              <a:rPr lang="en-US" sz="1800" b="1" dirty="0">
                <a:solidFill>
                  <a:srgbClr val="FFFF00"/>
                </a:solidFill>
                <a:latin typeface="+mj-lt"/>
              </a:rPr>
              <a:t>            2025</a:t>
            </a:r>
            <a:br>
              <a:rPr lang="en-US" sz="1800" b="1" dirty="0">
                <a:solidFill>
                  <a:srgbClr val="FFFF00"/>
                </a:solidFill>
                <a:latin typeface="+mj-lt"/>
              </a:rPr>
            </a:br>
            <a:r>
              <a:rPr lang="en-US" sz="1800" b="1" dirty="0">
                <a:solidFill>
                  <a:srgbClr val="5BD2FF"/>
                </a:solidFill>
                <a:latin typeface="+mj-lt"/>
              </a:rPr>
              <a:t>Web Development</a:t>
            </a:r>
          </a:p>
          <a:p>
            <a:pPr>
              <a:defRPr lang="en-US" sz="1400" dirty="0"/>
            </a:pPr>
            <a:r>
              <a:rPr lang="en-US" sz="1800" b="1" i="0" u="none" strike="noStrike" cap="none" dirty="0">
                <a:solidFill>
                  <a:srgbClr val="5BD2FF"/>
                </a:solidFill>
                <a:latin typeface="Arial"/>
              </a:rPr>
              <a:t>  </a:t>
            </a:r>
            <a:r>
              <a:rPr lang="en-US" sz="1800" b="1" i="0" u="none" strike="noStrike" cap="none" dirty="0">
                <a:solidFill>
                  <a:srgbClr val="5BD2FF"/>
                </a:solidFill>
                <a:highlight>
                  <a:srgbClr val="FFFF00"/>
                </a:highlight>
                <a:latin typeface="Arial"/>
                <a:hlinkClick r:id="rId16"/>
              </a:rPr>
              <a:t>Github</a:t>
            </a:r>
            <a:r>
              <a:rPr lang="en-US" sz="1800" b="1" i="0" u="none" strike="noStrike" cap="none" dirty="0">
                <a:solidFill>
                  <a:srgbClr val="5BD2FF"/>
                </a:solidFill>
                <a:highlight>
                  <a:srgbClr val="FFFF00"/>
                </a:highlight>
                <a:latin typeface="Arial"/>
              </a:rPr>
              <a:t>| </a:t>
            </a:r>
            <a:r>
              <a:rPr lang="en-US" sz="1800" b="1" i="0" u="none" strike="noStrike" cap="none" dirty="0">
                <a:solidFill>
                  <a:srgbClr val="5BD2FF"/>
                </a:solidFill>
                <a:highlight>
                  <a:srgbClr val="FFFF00"/>
                </a:highlight>
                <a:latin typeface="Arial"/>
                <a:hlinkClick r:id="rId17"/>
              </a:rPr>
              <a:t>Linkedin</a:t>
            </a:r>
            <a:endParaRPr lang="en-US" sz="1800" b="1" i="0" u="none" strike="noStrike" cap="none" dirty="0">
              <a:solidFill>
                <a:srgbClr val="5BD2FF"/>
              </a:solidFill>
              <a:highlight>
                <a:srgbClr val="FFFF00"/>
              </a:highlight>
              <a:latin typeface="Arial"/>
              <a:hlinkClick r:id="rId17"/>
            </a:endParaRPr>
          </a:p>
        </p:txBody>
      </p:sp>
      <p:sp>
        <p:nvSpPr>
          <p:cNvPr id="13" name="TextBox 12">
            <a:extLst>
              <a:ext uri="{F6A8CCB5-1CD6-4D28-9D8F-5086D02F3F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25A16A-C1F3-482D-9054-0465FD9FC61F}"/>
              </a:ext>
            </a:extLst>
          </p:cNvPr>
          <p:cNvSpPr txBox="1"/>
          <p:nvPr/>
        </p:nvSpPr>
        <p:spPr>
          <a:xfrm>
            <a:off x="1098575" y="1604753"/>
            <a:ext cx="4413780" cy="460914"/>
          </a:xfrm>
          <a:prstGeom prst="rect">
            <a:avLst/>
          </a:prstGeom>
        </p:spPr>
        <p:txBody>
          <a:bodyPr vert="horz" lIns="95250" tIns="47625" rIns="95250" bIns="47625" rtlCol="0" anchor="t">
            <a:spAutoFit/>
          </a:bodyPr>
          <a:lstStyle/>
          <a:p>
            <a:pPr>
              <a:defRPr lang="en-US" sz="1400" dirty="0"/>
            </a:pPr>
            <a:r>
              <a:rPr lang="en-US" sz="2400" b="1" u="sng" dirty="0" err="1">
                <a:solidFill>
                  <a:srgbClr val="FFFF00"/>
                </a:solidFill>
                <a:latin typeface="+mj-lt"/>
              </a:rPr>
              <a:t>Jadavpur</a:t>
            </a:r>
            <a:r>
              <a:rPr lang="en-US" sz="2400" b="1" u="sng" dirty="0">
                <a:solidFill>
                  <a:srgbClr val="FFFF00"/>
                </a:solidFill>
                <a:latin typeface="+mj-lt"/>
              </a:rPr>
              <a:t> University ,Kolkata</a:t>
            </a:r>
          </a:p>
        </p:txBody>
      </p:sp>
      <p:pic>
        <p:nvPicPr>
          <p:cNvPr id="14" name="Picture 13">
            <a:extLst>
              <a:ext uri="{21BC7CD5-0C96-4AE5-9E05-04052AA6AD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ADAF48-333B-48A1-AAB8-7A0B19A24DBD}"/>
              </a:ext>
            </a:extLst>
          </p:cNvPr>
          <p:cNvPicPr>
            <a:picLocks noChangeAspect="1"/>
          </p:cNvPicPr>
          <p:nvPr/>
        </p:nvPicPr>
        <p:blipFill>
          <a:blip r:embed="rId18"/>
          <a:srcRect l="3630" t="12030" r="1850" b="6940"/>
          <a:stretch>
            <a:fillRect/>
          </a:stretch>
        </p:blipFill>
        <p:spPr>
          <a:xfrm>
            <a:off x="3826249" y="4536004"/>
            <a:ext cx="794546" cy="775487"/>
          </a:xfrm>
          <a:prstGeom prst="ellipse">
            <a:avLst/>
          </a:prstGeom>
          <a:noFill/>
          <a:ln w="28575" cap="flat">
            <a:solidFill>
              <a:srgbClr val="5BD2FF"/>
            </a:solidFill>
            <a:prstDash val="solid"/>
            <a:round/>
          </a:ln>
        </p:spPr>
      </p:pic>
      <p:pic>
        <p:nvPicPr>
          <p:cNvPr id="15" name="Picture 14">
            <a:extLst>
              <a:ext uri="{06ADE706-0918-4F7C-A61B-0B2595A990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85011D-A384-4DE9-815A-94054C1242B0}"/>
              </a:ext>
            </a:extLst>
          </p:cNvPr>
          <p:cNvPicPr>
            <a:picLocks noChangeAspect="1"/>
          </p:cNvPicPr>
          <p:nvPr/>
        </p:nvPicPr>
        <p:blipFill>
          <a:blip r:embed="rId19"/>
          <a:srcRect l="11330" t="5360" r="-5590" b="46070"/>
          <a:stretch>
            <a:fillRect/>
          </a:stretch>
        </p:blipFill>
        <p:spPr>
          <a:xfrm>
            <a:off x="10206904" y="2522343"/>
            <a:ext cx="792357" cy="792357"/>
          </a:xfrm>
          <a:prstGeom prst="ellipse">
            <a:avLst/>
          </a:prstGeom>
          <a:noFill/>
          <a:ln w="28575" cap="flat">
            <a:solidFill>
              <a:srgbClr val="FFFF00"/>
            </a:solidFill>
            <a:prstDash val="solid"/>
            <a:round/>
          </a:ln>
        </p:spPr>
      </p:pic>
    </p:spTree>
    <p:extLst>
      <p:ext uri="{E0EE55A7-A681-434B-9BAE-F19176A41CD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Picture 4" descr="A blue background with white text&#10;&#10;Description automatically generated with low confidence">
            <a:extLst>
              <a:ext uri="{83588EE9-DC81-457E-8806-D475FA9150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0F4ED4-69BD-4561-93DA-D83FA6081EC0}"/>
              </a:ext>
            </a:extLst>
          </p:cNvPr>
          <p:cNvPicPr>
            <a:picLocks noChangeAspect="1"/>
          </p:cNvPicPr>
          <p:nvPr/>
        </p:nvPicPr>
        <p:blipFill>
          <a:blip r:embed="rId2"/>
          <a:stretch>
            <a:fillRect/>
          </a:stretch>
        </p:blipFill>
        <p:spPr>
          <a:xfrm>
            <a:off x="0" y="0"/>
            <a:ext cx="12192000" cy="6858000"/>
          </a:xfrm>
          <a:prstGeom prst="rect">
            <a:avLst/>
          </a:prstGeom>
          <a:noFill/>
        </p:spPr>
      </p:pic>
      <p:sp>
        <p:nvSpPr>
          <p:cNvPr id="3" name="Title 1">
            <a:extLst>
              <a:ext uri="{F34CEB60-9A36-48E3-953D-97C830725F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19353D-7914-4D69-AC94-FC4486F776A4}"/>
              </a:ext>
            </a:extLst>
          </p:cNvPr>
          <p:cNvSpPr txBox="1"/>
          <p:nvPr/>
        </p:nvSpPr>
        <p:spPr>
          <a:xfrm>
            <a:off x="505372" y="385955"/>
            <a:ext cx="10515600" cy="1325563"/>
          </a:xfrm>
          <a:prstGeom prst="rect">
            <a:avLst/>
          </a:prstGeom>
        </p:spPr>
        <p:txBody>
          <a:bodyPr vert="horz" lIns="91440" tIns="45720" rIns="91440" bIns="45720" rtlCol="0" anchor="b">
            <a:normAutofit/>
          </a:bodyPr>
          <a:lstStyle>
            <a:lvl1pPr lvl="0" algn="ctr" rtl="0">
              <a:lnSpc>
                <a:spcPct val="90000"/>
              </a:lnSpc>
              <a:spcBef>
                <a:spcPct val="0"/>
              </a:spcBef>
              <a:buNone/>
              <a:defRPr lang="en-US" sz="6000" dirty="0">
                <a:solidFill>
                  <a:schemeClr val="tx1"/>
                </a:solidFill>
                <a:latin typeface="+mj-lt"/>
              </a:defRPr>
            </a:lvl1pPr>
          </a:lstStyle>
          <a:p>
            <a:pPr algn="l"/>
            <a:endParaRPr lang="en-IN" sz="4400" b="1" dirty="0">
              <a:solidFill>
                <a:srgbClr val="00FFFF"/>
              </a:solidFill>
              <a:latin typeface="+mj-lt"/>
            </a:endParaRPr>
          </a:p>
        </p:txBody>
      </p:sp>
      <p:sp>
        <p:nvSpPr>
          <p:cNvPr id="4" name="Content Placeholder 2">
            <a:extLst>
              <a:ext uri="{64407564-F8F2-4954-890A-B98F068E44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DDD03F-CC32-4FAE-8A7D-651238C117C4}"/>
              </a:ext>
            </a:extLst>
          </p:cNvPr>
          <p:cNvSpPr txBox="1"/>
          <p:nvPr/>
        </p:nvSpPr>
        <p:spPr>
          <a:xfrm>
            <a:off x="505372" y="1047451"/>
            <a:ext cx="11181256" cy="5717242"/>
          </a:xfrm>
          <a:prstGeom prst="rect">
            <a:avLst/>
          </a:prstGeom>
        </p:spPr>
        <p:txBody>
          <a:bodyPr vert="horz" lIns="91440" tIns="45720" rIns="91440" bIns="45720" rtlCol="0" anchor="t">
            <a:normAutofit fontScale="25000" lnSpcReduction="20000"/>
          </a:bodyPr>
          <a:lstStyle>
            <a:lvl1pPr marL="0" lvl="0" indent="0" algn="ctr" rtl="0">
              <a:lnSpc>
                <a:spcPct val="90000"/>
              </a:lnSpc>
              <a:spcBef>
                <a:spcPts val="1000"/>
              </a:spcBef>
              <a:buFont typeface="Arial"/>
              <a:buNone/>
              <a:defRPr lang="en-US" sz="2400" dirty="0">
                <a:solidFill>
                  <a:schemeClr val="tx1"/>
                </a:solidFill>
                <a:latin typeface="+mn-lt"/>
              </a:defRPr>
            </a:lvl1pPr>
            <a:lvl2pPr marL="457200" lvl="1" indent="0" algn="ctr" rtl="0">
              <a:lnSpc>
                <a:spcPct val="90000"/>
              </a:lnSpc>
              <a:spcBef>
                <a:spcPts val="500"/>
              </a:spcBef>
              <a:buFont typeface="Arial"/>
              <a:buNone/>
              <a:defRPr lang="en-US" sz="2000" dirty="0">
                <a:solidFill>
                  <a:schemeClr val="tx1"/>
                </a:solidFill>
                <a:latin typeface="+mn-lt"/>
              </a:defRPr>
            </a:lvl2pPr>
            <a:lvl3pPr marL="914400" lvl="2" indent="0" algn="ctr" rtl="0">
              <a:lnSpc>
                <a:spcPct val="90000"/>
              </a:lnSpc>
              <a:spcBef>
                <a:spcPts val="500"/>
              </a:spcBef>
              <a:buFont typeface="Arial"/>
              <a:buNone/>
              <a:defRPr lang="en-US" sz="1800" dirty="0">
                <a:solidFill>
                  <a:schemeClr val="tx1"/>
                </a:solidFill>
                <a:latin typeface="+mn-lt"/>
              </a:defRPr>
            </a:lvl3pPr>
            <a:lvl4pPr marL="1371600" lvl="3" indent="0" algn="ctr" rtl="0">
              <a:lnSpc>
                <a:spcPct val="90000"/>
              </a:lnSpc>
              <a:spcBef>
                <a:spcPts val="500"/>
              </a:spcBef>
              <a:buFont typeface="Arial"/>
              <a:buNone/>
              <a:defRPr lang="en-US" sz="1600" dirty="0">
                <a:solidFill>
                  <a:schemeClr val="tx1"/>
                </a:solidFill>
                <a:latin typeface="+mn-lt"/>
              </a:defRPr>
            </a:lvl4pPr>
            <a:lvl5pPr marL="1828800" lvl="4" indent="0" algn="ctr" rtl="0">
              <a:lnSpc>
                <a:spcPct val="90000"/>
              </a:lnSpc>
              <a:spcBef>
                <a:spcPts val="500"/>
              </a:spcBef>
              <a:buFont typeface="Arial"/>
              <a:buNone/>
              <a:defRPr lang="en-US" sz="1600" dirty="0">
                <a:solidFill>
                  <a:schemeClr val="tx1"/>
                </a:solidFill>
                <a:latin typeface="+mn-lt"/>
              </a:defRPr>
            </a:lvl5pPr>
            <a:lvl6pPr marL="2286000" lvl="5" indent="0" algn="ctr" rtl="0">
              <a:lnSpc>
                <a:spcPct val="90000"/>
              </a:lnSpc>
              <a:spcBef>
                <a:spcPts val="500"/>
              </a:spcBef>
              <a:buFont typeface="Arial"/>
              <a:buNone/>
              <a:defRPr lang="en-US" sz="1600" dirty="0">
                <a:solidFill>
                  <a:schemeClr val="tx1"/>
                </a:solidFill>
                <a:latin typeface="+mn-lt"/>
              </a:defRPr>
            </a:lvl6pPr>
            <a:lvl7pPr marL="2743200" lvl="6" indent="0" algn="ctr" rtl="0">
              <a:lnSpc>
                <a:spcPct val="90000"/>
              </a:lnSpc>
              <a:spcBef>
                <a:spcPts val="500"/>
              </a:spcBef>
              <a:buFont typeface="Arial"/>
              <a:buNone/>
              <a:defRPr lang="en-US" sz="1600" dirty="0">
                <a:solidFill>
                  <a:schemeClr val="tx1"/>
                </a:solidFill>
                <a:latin typeface="+mn-lt"/>
              </a:defRPr>
            </a:lvl7pPr>
            <a:lvl8pPr marL="3200400" lvl="7" indent="0" algn="ctr" rtl="0">
              <a:lnSpc>
                <a:spcPct val="90000"/>
              </a:lnSpc>
              <a:spcBef>
                <a:spcPts val="500"/>
              </a:spcBef>
              <a:buFont typeface="Arial"/>
              <a:buNone/>
              <a:defRPr lang="en-US" sz="1600" dirty="0">
                <a:solidFill>
                  <a:schemeClr val="tx1"/>
                </a:solidFill>
                <a:latin typeface="+mn-lt"/>
              </a:defRPr>
            </a:lvl8pPr>
            <a:lvl9pPr marL="3657600" lvl="8" indent="0" algn="ctr" rtl="0">
              <a:lnSpc>
                <a:spcPct val="90000"/>
              </a:lnSpc>
              <a:spcBef>
                <a:spcPts val="500"/>
              </a:spcBef>
              <a:buFont typeface="Arial"/>
              <a:buNone/>
              <a:defRPr lang="en-US" sz="1600" dirty="0">
                <a:solidFill>
                  <a:schemeClr val="tx1"/>
                </a:solidFill>
                <a:latin typeface="+mn-lt"/>
              </a:defRPr>
            </a:lvl9pPr>
          </a:lstStyle>
          <a:p>
            <a:pPr marL="857250" lvl="0" indent="-857250" algn="l">
              <a:lnSpc>
                <a:spcPct val="120000"/>
              </a:lnSpc>
              <a:buFont typeface="Arial"/>
              <a:buChar char="•"/>
            </a:pPr>
            <a:r>
              <a:rPr lang="en-IN" sz="6400" b="1" u="sng" dirty="0">
                <a:solidFill>
                  <a:srgbClr val="D1D5DB"/>
                </a:solidFill>
                <a:latin typeface="Segoe UI"/>
              </a:rPr>
              <a:t>Document Indexing:</a:t>
            </a:r>
            <a:r>
              <a:rPr lang="en-IN" sz="6400" b="1" dirty="0">
                <a:solidFill>
                  <a:srgbClr val="D1D5DB"/>
                </a:solidFill>
                <a:latin typeface="Segoe UI"/>
              </a:rPr>
              <a:t> </a:t>
            </a:r>
            <a:r>
              <a:rPr lang="en-IN" sz="6400" dirty="0">
                <a:solidFill>
                  <a:srgbClr val="D1D5DB"/>
                </a:solidFill>
                <a:latin typeface="Segoe UI"/>
              </a:rPr>
              <a:t>Index and organize the predefined set of documents in a structured format, such as a database or a document management system. This allows for </a:t>
            </a:r>
            <a:r>
              <a:rPr lang="en-IN" sz="6400" b="1" dirty="0">
                <a:solidFill>
                  <a:srgbClr val="D1D5DB"/>
                </a:solidFill>
                <a:latin typeface="Segoe UI"/>
              </a:rPr>
              <a:t>efficient retrieval and search </a:t>
            </a:r>
            <a:r>
              <a:rPr lang="en-IN" sz="6400" dirty="0">
                <a:solidFill>
                  <a:srgbClr val="D1D5DB"/>
                </a:solidFill>
                <a:latin typeface="Segoe UI"/>
              </a:rPr>
              <a:t>capabilities.</a:t>
            </a:r>
          </a:p>
          <a:p>
            <a:pPr marL="857250" lvl="0" indent="-857250" algn="l">
              <a:lnSpc>
                <a:spcPct val="120000"/>
              </a:lnSpc>
              <a:buFont typeface="Arial"/>
              <a:buChar char="•"/>
            </a:pPr>
            <a:r>
              <a:rPr lang="en-IN" sz="6400" b="1" u="sng" dirty="0">
                <a:solidFill>
                  <a:srgbClr val="D1D5DB"/>
                </a:solidFill>
                <a:latin typeface="Segoe UI"/>
              </a:rPr>
              <a:t>Document Parsing:</a:t>
            </a:r>
            <a:r>
              <a:rPr lang="en-IN" sz="6400" b="1" dirty="0">
                <a:solidFill>
                  <a:srgbClr val="D1D5DB"/>
                </a:solidFill>
                <a:latin typeface="Segoe UI"/>
              </a:rPr>
              <a:t> </a:t>
            </a:r>
            <a:r>
              <a:rPr lang="en-IN" sz="6400" dirty="0">
                <a:solidFill>
                  <a:srgbClr val="D1D5DB"/>
                </a:solidFill>
                <a:latin typeface="Segoe UI"/>
              </a:rPr>
              <a:t>Develop a document parsing system that </a:t>
            </a:r>
            <a:r>
              <a:rPr lang="en-IN" sz="6400" b="1" dirty="0">
                <a:solidFill>
                  <a:srgbClr val="D1D5DB"/>
                </a:solidFill>
                <a:latin typeface="Segoe UI"/>
              </a:rPr>
              <a:t>extracts relevant information</a:t>
            </a:r>
            <a:r>
              <a:rPr lang="en-IN" sz="6400" dirty="0">
                <a:solidFill>
                  <a:srgbClr val="D1D5DB"/>
                </a:solidFill>
                <a:latin typeface="Segoe UI"/>
              </a:rPr>
              <a:t> from the documents. This could involve techniques such as </a:t>
            </a:r>
            <a:r>
              <a:rPr lang="en-IN" sz="6400" b="1" dirty="0">
                <a:solidFill>
                  <a:srgbClr val="D1D5DB"/>
                </a:solidFill>
                <a:latin typeface="Segoe UI"/>
              </a:rPr>
              <a:t>Natural Language Processing (NLP)</a:t>
            </a:r>
            <a:r>
              <a:rPr lang="en-IN" sz="6400" dirty="0">
                <a:solidFill>
                  <a:srgbClr val="D1D5DB"/>
                </a:solidFill>
                <a:latin typeface="Segoe UI"/>
              </a:rPr>
              <a:t> to identify key entities, topics, and relationships within the documents.</a:t>
            </a:r>
          </a:p>
          <a:p>
            <a:pPr marL="857250" lvl="0" indent="-857250" algn="l">
              <a:lnSpc>
                <a:spcPct val="120000"/>
              </a:lnSpc>
              <a:buFont typeface="Arial"/>
              <a:buChar char="•"/>
            </a:pPr>
            <a:r>
              <a:rPr lang="en-IN" sz="6400" b="1" u="sng" dirty="0">
                <a:solidFill>
                  <a:srgbClr val="D1D5DB"/>
                </a:solidFill>
                <a:latin typeface="Segoe UI"/>
              </a:rPr>
              <a:t>Query Processing: </a:t>
            </a:r>
            <a:r>
              <a:rPr lang="en-IN" sz="6400" dirty="0">
                <a:solidFill>
                  <a:srgbClr val="D1D5DB"/>
                </a:solidFill>
                <a:latin typeface="Segoe UI"/>
              </a:rPr>
              <a:t>Implement a query processing mechanism that can </a:t>
            </a:r>
            <a:r>
              <a:rPr lang="en-IN" sz="6400" b="1" dirty="0">
                <a:solidFill>
                  <a:srgbClr val="D1D5DB"/>
                </a:solidFill>
                <a:latin typeface="Segoe UI"/>
              </a:rPr>
              <a:t>understand user queries</a:t>
            </a:r>
            <a:r>
              <a:rPr lang="en-IN" sz="6400" dirty="0">
                <a:solidFill>
                  <a:srgbClr val="D1D5DB"/>
                </a:solidFill>
                <a:latin typeface="Segoe UI"/>
              </a:rPr>
              <a:t> and map them to relevant documents or sections within the knowledge base.</a:t>
            </a:r>
          </a:p>
          <a:p>
            <a:pPr marL="857250" lvl="0" indent="-857250" algn="l">
              <a:lnSpc>
                <a:spcPct val="120000"/>
              </a:lnSpc>
              <a:buFont typeface="Arial"/>
              <a:buChar char="•"/>
            </a:pPr>
            <a:r>
              <a:rPr lang="en-IN" sz="6400" b="1" u="sng" dirty="0">
                <a:solidFill>
                  <a:srgbClr val="D1D5DB"/>
                </a:solidFill>
                <a:latin typeface="Segoe UI"/>
              </a:rPr>
              <a:t>Contextual Understanding</a:t>
            </a:r>
            <a:r>
              <a:rPr lang="en-IN" sz="6400" b="1" dirty="0">
                <a:solidFill>
                  <a:srgbClr val="D1D5DB"/>
                </a:solidFill>
                <a:latin typeface="Segoe UI"/>
              </a:rPr>
              <a:t>: </a:t>
            </a:r>
            <a:r>
              <a:rPr lang="en-IN" sz="6400" dirty="0">
                <a:solidFill>
                  <a:srgbClr val="D1D5DB"/>
                </a:solidFill>
                <a:latin typeface="Segoe UI"/>
              </a:rPr>
              <a:t>Implement </a:t>
            </a:r>
            <a:r>
              <a:rPr lang="en-IN" sz="6400" b="1" dirty="0">
                <a:solidFill>
                  <a:srgbClr val="D1D5DB"/>
                </a:solidFill>
                <a:latin typeface="Segoe UI"/>
              </a:rPr>
              <a:t>context-aware algorithms</a:t>
            </a:r>
            <a:r>
              <a:rPr lang="en-IN" sz="6400" dirty="0">
                <a:solidFill>
                  <a:srgbClr val="D1D5DB"/>
                </a:solidFill>
                <a:latin typeface="Segoe UI"/>
              </a:rPr>
              <a:t> that consider the conversation history and user context to provide more accurate and relevant document recommendations. This can help the chatbot understand the</a:t>
            </a:r>
            <a:r>
              <a:rPr lang="en-IN" sz="6400" b="1" dirty="0">
                <a:solidFill>
                  <a:srgbClr val="D1D5DB"/>
                </a:solidFill>
                <a:latin typeface="Segoe UI"/>
              </a:rPr>
              <a:t> user's intent and refine the search results</a:t>
            </a:r>
            <a:r>
              <a:rPr lang="en-IN" sz="6400" dirty="0">
                <a:solidFill>
                  <a:srgbClr val="D1D5DB"/>
                </a:solidFill>
                <a:latin typeface="Segoe UI"/>
              </a:rPr>
              <a:t> accordingly.</a:t>
            </a:r>
          </a:p>
          <a:p>
            <a:pPr marL="857250" lvl="0" indent="-857250" algn="l">
              <a:lnSpc>
                <a:spcPct val="120000"/>
              </a:lnSpc>
              <a:buFont typeface="Arial"/>
              <a:buChar char="•"/>
            </a:pPr>
            <a:r>
              <a:rPr lang="en-IN" sz="6400" b="1" u="sng" dirty="0">
                <a:solidFill>
                  <a:srgbClr val="D1D5DB"/>
                </a:solidFill>
                <a:latin typeface="Segoe UI"/>
              </a:rPr>
              <a:t>Natural Language Understanding:</a:t>
            </a:r>
            <a:r>
              <a:rPr lang="en-IN" sz="6400" b="1" dirty="0">
                <a:solidFill>
                  <a:srgbClr val="D1D5DB"/>
                </a:solidFill>
                <a:latin typeface="Segoe UI"/>
              </a:rPr>
              <a:t> </a:t>
            </a:r>
            <a:r>
              <a:rPr lang="en-IN" sz="6400" dirty="0">
                <a:solidFill>
                  <a:srgbClr val="D1D5DB"/>
                </a:solidFill>
                <a:latin typeface="Segoe UI"/>
              </a:rPr>
              <a:t>Use NLP techniques to interpret and understand the user's queries in a way that matches the document content. This can involve </a:t>
            </a:r>
            <a:r>
              <a:rPr lang="en-IN" sz="6400" b="1" dirty="0">
                <a:solidFill>
                  <a:srgbClr val="D1D5DB"/>
                </a:solidFill>
                <a:latin typeface="Segoe UI"/>
              </a:rPr>
              <a:t>entity recognition</a:t>
            </a:r>
            <a:r>
              <a:rPr lang="en-IN" sz="6400" dirty="0">
                <a:solidFill>
                  <a:srgbClr val="D1D5DB"/>
                </a:solidFill>
                <a:latin typeface="Segoe UI"/>
              </a:rPr>
              <a:t>, or </a:t>
            </a:r>
            <a:r>
              <a:rPr lang="en-IN" sz="6400" b="1" dirty="0">
                <a:solidFill>
                  <a:srgbClr val="D1D5DB"/>
                </a:solidFill>
                <a:latin typeface="Segoe UI"/>
              </a:rPr>
              <a:t>topic modelling</a:t>
            </a:r>
            <a:r>
              <a:rPr lang="en-IN" sz="6400" dirty="0">
                <a:solidFill>
                  <a:srgbClr val="D1D5DB"/>
                </a:solidFill>
                <a:latin typeface="Segoe UI"/>
              </a:rPr>
              <a:t> to improve the </a:t>
            </a:r>
            <a:r>
              <a:rPr lang="en-IN" sz="6400" b="1" dirty="0">
                <a:solidFill>
                  <a:srgbClr val="D1D5DB"/>
                </a:solidFill>
                <a:latin typeface="Segoe UI"/>
              </a:rPr>
              <a:t>matching accuracy.</a:t>
            </a:r>
          </a:p>
          <a:p>
            <a:pPr marL="857250" lvl="0" indent="-857250" algn="l">
              <a:lnSpc>
                <a:spcPct val="120000"/>
              </a:lnSpc>
              <a:buFont typeface="Arial"/>
              <a:buChar char="•"/>
            </a:pPr>
            <a:r>
              <a:rPr lang="en-IN" sz="6400" b="1" u="sng" dirty="0">
                <a:solidFill>
                  <a:srgbClr val="D1D5DB"/>
                </a:solidFill>
                <a:latin typeface="Segoe UI"/>
              </a:rPr>
              <a:t>Continuous Updating:</a:t>
            </a:r>
            <a:r>
              <a:rPr lang="en-IN" sz="6400" b="1" dirty="0">
                <a:solidFill>
                  <a:srgbClr val="D1D5DB"/>
                </a:solidFill>
                <a:latin typeface="Segoe UI"/>
              </a:rPr>
              <a:t> Regularly update and refresh the predefined set of documents</a:t>
            </a:r>
            <a:r>
              <a:rPr lang="en-IN" sz="6400" dirty="0">
                <a:solidFill>
                  <a:srgbClr val="D1D5DB"/>
                </a:solidFill>
                <a:latin typeface="Segoe UI"/>
              </a:rPr>
              <a:t> to ensure that the chatbot has access to the latest and most relevant information. This can involve automated processes or manual curation depending on the frequency and nature of document updates.</a:t>
            </a:r>
          </a:p>
          <a:p>
            <a:pPr marL="857250" indent="-857250" algn="l">
              <a:lnSpc>
                <a:spcPct val="120000"/>
              </a:lnSpc>
              <a:buFont typeface="Arial"/>
              <a:buChar char="•"/>
            </a:pPr>
            <a:r>
              <a:rPr lang="en-IN" sz="6400" b="1" u="sng" dirty="0">
                <a:solidFill>
                  <a:srgbClr val="D1D5DB"/>
                </a:solidFill>
                <a:latin typeface="Segoe UI"/>
              </a:rPr>
              <a:t>Prioritize Improvement Areas:</a:t>
            </a:r>
            <a:r>
              <a:rPr lang="en-IN" sz="6400" b="1" dirty="0">
                <a:solidFill>
                  <a:srgbClr val="D1D5DB"/>
                </a:solidFill>
                <a:latin typeface="Segoe UI"/>
              </a:rPr>
              <a:t> </a:t>
            </a:r>
            <a:r>
              <a:rPr lang="en-IN" sz="6400" dirty="0">
                <a:solidFill>
                  <a:srgbClr val="D1D5DB"/>
                </a:solidFill>
                <a:latin typeface="Segoe UI"/>
              </a:rPr>
              <a:t>Prioritize the identified </a:t>
            </a:r>
            <a:r>
              <a:rPr lang="en-IN" sz="6400" b="1" dirty="0">
                <a:solidFill>
                  <a:srgbClr val="D1D5DB"/>
                </a:solidFill>
                <a:latin typeface="Segoe UI"/>
              </a:rPr>
              <a:t>improvement areas based on the frequency</a:t>
            </a:r>
            <a:r>
              <a:rPr lang="en-IN" sz="6400" dirty="0">
                <a:solidFill>
                  <a:srgbClr val="D1D5DB"/>
                </a:solidFill>
                <a:latin typeface="Segoe UI"/>
              </a:rPr>
              <a:t> and </a:t>
            </a:r>
            <a:r>
              <a:rPr lang="en-IN" sz="6400" b="1" dirty="0">
                <a:solidFill>
                  <a:srgbClr val="D1D5DB"/>
                </a:solidFill>
                <a:latin typeface="Segoe UI"/>
              </a:rPr>
              <a:t>severity of user feedback</a:t>
            </a:r>
            <a:r>
              <a:rPr lang="en-IN" sz="6400" dirty="0">
                <a:solidFill>
                  <a:srgbClr val="D1D5DB"/>
                </a:solidFill>
                <a:latin typeface="Segoe UI"/>
              </a:rPr>
              <a:t>. Focus on </a:t>
            </a:r>
            <a:r>
              <a:rPr lang="en-IN" sz="6400" b="1" dirty="0">
                <a:solidFill>
                  <a:srgbClr val="D1D5DB"/>
                </a:solidFill>
                <a:latin typeface="Segoe UI"/>
              </a:rPr>
              <a:t>addressing critical issues</a:t>
            </a:r>
            <a:r>
              <a:rPr lang="en-IN" sz="6400" dirty="0">
                <a:solidFill>
                  <a:srgbClr val="D1D5DB"/>
                </a:solidFill>
                <a:latin typeface="Segoe UI"/>
              </a:rPr>
              <a:t> first and then move on to less critical ones.</a:t>
            </a:r>
          </a:p>
          <a:p>
            <a:pPr marL="342900" indent="-342900" algn="just">
              <a:lnSpc>
                <a:spcPct val="120000"/>
              </a:lnSpc>
              <a:buFont typeface="Arial"/>
              <a:buChar char="•"/>
            </a:pPr>
            <a:r>
              <a:rPr lang="en-US" sz="6600" b="0" i="0" dirty="0">
                <a:solidFill>
                  <a:schemeClr val="bg1"/>
                </a:solidFill>
                <a:latin typeface="Google Sans"/>
              </a:rPr>
              <a:t> </a:t>
            </a:r>
            <a:r>
              <a:rPr lang="en-IN" sz="6600" b="0" i="0" dirty="0">
                <a:solidFill>
                  <a:schemeClr val="bg1"/>
                </a:solidFill>
                <a:latin typeface="Google Sans"/>
              </a:rPr>
              <a:t>               • </a:t>
            </a:r>
            <a:r>
              <a:rPr lang="en-IN" sz="6400" b="1" dirty="0">
                <a:solidFill>
                  <a:schemeClr val="bg1"/>
                </a:solidFill>
                <a:latin typeface="Segoe UI"/>
              </a:rPr>
              <a:t>Identify Patterns                         </a:t>
            </a:r>
            <a:r>
              <a:rPr lang="en-IN" sz="5400" b="0" i="0" dirty="0">
                <a:solidFill>
                  <a:schemeClr val="bg1"/>
                </a:solidFill>
                <a:latin typeface="Google Sans"/>
              </a:rPr>
              <a:t>•</a:t>
            </a:r>
            <a:r>
              <a:rPr lang="en-IN" sz="6600" b="1" dirty="0">
                <a:solidFill>
                  <a:schemeClr val="bg1"/>
                </a:solidFill>
                <a:latin typeface="Segoe UI"/>
              </a:rPr>
              <a:t> Update Knowledge Base                           </a:t>
            </a:r>
            <a:r>
              <a:rPr lang="en-IN" sz="6600" b="0" i="0" dirty="0">
                <a:solidFill>
                  <a:schemeClr val="bg1"/>
                </a:solidFill>
                <a:latin typeface="Google Sans"/>
              </a:rPr>
              <a:t>•</a:t>
            </a:r>
            <a:r>
              <a:rPr lang="en-IN" sz="6400" b="1" dirty="0">
                <a:solidFill>
                  <a:schemeClr val="bg1"/>
                </a:solidFill>
                <a:latin typeface="Segoe UI"/>
              </a:rPr>
              <a:t> Retrain the Chatbot</a:t>
            </a:r>
          </a:p>
          <a:p>
            <a:pPr marL="857250" indent="-857250" algn="l">
              <a:lnSpc>
                <a:spcPct val="120000"/>
              </a:lnSpc>
              <a:buFont typeface="Arial"/>
              <a:buChar char="•"/>
            </a:pPr>
            <a:endParaRPr lang="en-IN" sz="6400" b="1" dirty="0">
              <a:solidFill>
                <a:schemeClr val="bg1"/>
              </a:solidFill>
              <a:latin typeface="Segoe UI"/>
            </a:endParaRPr>
          </a:p>
          <a:p>
            <a:pPr marL="857250" indent="-857250" algn="l">
              <a:lnSpc>
                <a:spcPct val="120000"/>
              </a:lnSpc>
              <a:buFont typeface="Arial"/>
              <a:buChar char="•"/>
            </a:pPr>
            <a:endParaRPr lang="en-IN" sz="6400" b="1" dirty="0">
              <a:solidFill>
                <a:schemeClr val="bg1"/>
              </a:solidFill>
              <a:latin typeface="Segoe UI"/>
            </a:endParaRPr>
          </a:p>
          <a:p>
            <a:pPr algn="l"/>
            <a:endParaRPr lang="en-IN" dirty="0">
              <a:solidFill>
                <a:schemeClr val="bg1"/>
              </a:solidFill>
            </a:endParaRPr>
          </a:p>
        </p:txBody>
      </p:sp>
      <p:sp>
        <p:nvSpPr>
          <p:cNvPr id="5" name="TextBox 4">
            <a:extLst>
              <a:ext uri="{380219FC-90DC-4257-9F52-66E16EB5B1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143957-AB49-4762-A484-3E5496ABCE15}"/>
              </a:ext>
            </a:extLst>
          </p:cNvPr>
          <p:cNvSpPr txBox="1"/>
          <p:nvPr/>
        </p:nvSpPr>
        <p:spPr>
          <a:xfrm>
            <a:off x="1354188" y="476250"/>
            <a:ext cx="3120494" cy="582806"/>
          </a:xfrm>
          <a:prstGeom prst="rect">
            <a:avLst/>
          </a:prstGeom>
        </p:spPr>
        <p:txBody>
          <a:bodyPr vert="horz" lIns="95250" tIns="47625" rIns="95250" bIns="47625" rtlCol="0" anchor="t">
            <a:spAutoFit/>
          </a:bodyPr>
          <a:lstStyle/>
          <a:p>
            <a:pPr>
              <a:defRPr lang="en-US" sz="1400" dirty="0"/>
            </a:pPr>
            <a:r>
              <a:rPr lang="en-US" sz="3200" b="1" u="sng" dirty="0">
                <a:solidFill>
                  <a:srgbClr val="00FFFF"/>
                </a:solidFill>
                <a:latin typeface="+mj-lt"/>
              </a:rPr>
              <a:t>The ML Model:</a:t>
            </a:r>
          </a:p>
        </p:txBody>
      </p:sp>
    </p:spTree>
    <p:extLst>
      <p:ext uri="{9423D11E-74A6-4991-9CE8-68C77300DAB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Google Shape;144;p19" descr="A blue background with white text&#10;&#10;Description automatically generated with low confidence">
            <a:extLst>
              <a:ext uri="{902EE709-1B06-43AE-B7DC-6BE3056B8F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05CEFD-D13E-4321-8048-EFEAB03030D2}"/>
              </a:ext>
            </a:extLst>
          </p:cNvPr>
          <p:cNvPicPr/>
          <p:nvPr/>
        </p:nvPicPr>
        <p:blipFill>
          <a:blip r:embed="rId3"/>
          <a:srcRect/>
          <a:stretch>
            <a:fillRect/>
          </a:stretch>
        </p:blipFill>
        <p:spPr>
          <a:xfrm>
            <a:off x="-13658" y="10134"/>
            <a:ext cx="12192000" cy="6858000"/>
          </a:xfrm>
          <a:prstGeom prst="rect">
            <a:avLst/>
          </a:prstGeom>
          <a:noFill/>
          <a:ln>
            <a:noFill/>
          </a:ln>
        </p:spPr>
      </p:pic>
      <p:sp>
        <p:nvSpPr>
          <p:cNvPr id="3" name="Google Shape;145;p19">
            <a:extLst>
              <a:ext uri="{757A650D-EDDF-4703-9ACD-D81D15EC28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BE7AB1-E296-4E87-A288-030EE6469E42}"/>
              </a:ext>
            </a:extLst>
          </p:cNvPr>
          <p:cNvSpPr txBox="1"/>
          <p:nvPr/>
        </p:nvSpPr>
        <p:spPr>
          <a:xfrm>
            <a:off x="531648" y="396822"/>
            <a:ext cx="10515600" cy="1325563"/>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r>
              <a:rPr lang="en-IN" sz="4400" b="1" i="0" u="none" strike="noStrike" cap="none" dirty="0">
                <a:solidFill>
                  <a:srgbClr val="00FFFF"/>
                </a:solidFill>
                <a:latin typeface="Calibri"/>
              </a:rPr>
              <a:t>So, how is your solution different?</a:t>
            </a:r>
          </a:p>
        </p:txBody>
      </p:sp>
      <p:sp>
        <p:nvSpPr>
          <p:cNvPr id="4" name="Google Shape;146;p19">
            <a:extLst>
              <a:ext uri="{EA3AAC1F-3345-4D5B-9464-AD7D115DB8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382A3F-DBE0-43EA-B591-3DF459E429F2}"/>
              </a:ext>
            </a:extLst>
          </p:cNvPr>
          <p:cNvSpPr txBox="1"/>
          <p:nvPr/>
        </p:nvSpPr>
        <p:spPr>
          <a:xfrm>
            <a:off x="531647" y="1818008"/>
            <a:ext cx="10786786" cy="935126"/>
          </a:xfrm>
          <a:prstGeom prst="rect">
            <a:avLst/>
          </a:prstGeom>
          <a:noFill/>
          <a:ln>
            <a:noFill/>
          </a:ln>
        </p:spPr>
        <p:txBody>
          <a:bodyPr spcFirstLastPara="1" vert="horz" wrap="square" lIns="91425" tIns="45700" rIns="91425" bIns="45700" rtlCol="0" anchor="t">
            <a:noAutofit/>
          </a:bodyPr>
          <a:lstStyle/>
          <a:p>
            <a:pPr marL="342900" marR="0" lvl="0" indent="-342900" algn="l" rtl="0">
              <a:lnSpc>
                <a:spcPct val="90000"/>
              </a:lnSpc>
              <a:spcBef>
                <a:spcPts val="0"/>
              </a:spcBef>
              <a:spcAft>
                <a:spcPts val="0"/>
              </a:spcAft>
              <a:buClr>
                <a:schemeClr val="lt1"/>
              </a:buClr>
              <a:buSzPct val="100000"/>
              <a:buFont typeface="Wingdings"/>
              <a:buChar char=""/>
            </a:pPr>
            <a:r>
              <a:rPr lang="en-US" sz="2400" b="1" i="0" u="none" strike="noStrike" cap="none" dirty="0">
                <a:solidFill>
                  <a:schemeClr val="lt1"/>
                </a:solidFill>
                <a:latin typeface="Calibri"/>
              </a:rPr>
              <a:t>USP</a:t>
            </a:r>
            <a:r>
              <a:rPr lang="en-US" sz="2400" b="0" i="0" u="none" strike="noStrike" cap="none" dirty="0">
                <a:solidFill>
                  <a:schemeClr val="lt1"/>
                </a:solidFill>
                <a:latin typeface="Calibri"/>
              </a:rPr>
              <a:t> of our approach lies in the ability to offer </a:t>
            </a:r>
            <a:r>
              <a:rPr lang="en-US" sz="2400" b="1" i="0" u="none" strike="noStrike" cap="none" dirty="0">
                <a:solidFill>
                  <a:schemeClr val="lt1"/>
                </a:solidFill>
                <a:latin typeface="Calibri"/>
              </a:rPr>
              <a:t>configurable</a:t>
            </a:r>
            <a:r>
              <a:rPr lang="en-US" sz="2400" b="0" i="0" u="none" strike="noStrike" cap="none" dirty="0">
                <a:solidFill>
                  <a:schemeClr val="lt1"/>
                </a:solidFill>
                <a:latin typeface="Calibri"/>
              </a:rPr>
              <a:t> options for users, enabling them to </a:t>
            </a:r>
            <a:r>
              <a:rPr lang="en-US" sz="2400" b="1" i="0" u="none" strike="noStrike" cap="none" dirty="0">
                <a:solidFill>
                  <a:schemeClr val="lt1"/>
                </a:solidFill>
                <a:latin typeface="Calibri"/>
              </a:rPr>
              <a:t>enable</a:t>
            </a:r>
            <a:r>
              <a:rPr lang="en-US" sz="2400" b="0" i="0" u="none" strike="noStrike" cap="none" dirty="0">
                <a:solidFill>
                  <a:schemeClr val="lt1"/>
                </a:solidFill>
                <a:latin typeface="Calibri"/>
              </a:rPr>
              <a:t> or </a:t>
            </a:r>
            <a:r>
              <a:rPr lang="en-US" sz="2400" b="1" i="0" u="none" strike="noStrike" cap="none" dirty="0">
                <a:solidFill>
                  <a:schemeClr val="lt1"/>
                </a:solidFill>
                <a:latin typeface="Calibri"/>
              </a:rPr>
              <a:t>disable</a:t>
            </a:r>
            <a:r>
              <a:rPr lang="en-US" sz="2400" b="0" i="0" u="none" strike="noStrike" cap="none" dirty="0">
                <a:solidFill>
                  <a:schemeClr val="lt1"/>
                </a:solidFill>
                <a:latin typeface="Calibri"/>
              </a:rPr>
              <a:t> specific sources based on </a:t>
            </a:r>
            <a:r>
              <a:rPr lang="en-US" sz="2400" b="1" i="0" u="none" strike="noStrike" cap="none" dirty="0">
                <a:solidFill>
                  <a:schemeClr val="lt1"/>
                </a:solidFill>
                <a:latin typeface="Calibri"/>
              </a:rPr>
              <a:t>user's preference.</a:t>
            </a:r>
          </a:p>
        </p:txBody>
      </p:sp>
      <p:sp>
        <p:nvSpPr>
          <p:cNvPr id="5" name="TextBox 4">
            <a:extLst>
              <a:ext uri="{4D228394-6FA0-4E08-8154-66C81FF7C5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F11F3D-919A-4B80-8EC2-121FC5D92F88}"/>
              </a:ext>
            </a:extLst>
          </p:cNvPr>
          <p:cNvSpPr txBox="1"/>
          <p:nvPr/>
        </p:nvSpPr>
        <p:spPr>
          <a:xfrm>
            <a:off x="531647" y="2643854"/>
            <a:ext cx="11360563" cy="704697"/>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dirty="0">
                <a:solidFill>
                  <a:schemeClr val="bg1"/>
                </a:solidFill>
                <a:latin typeface="Lato"/>
              </a:rPr>
              <a:t>Additionally, our solution includes a </a:t>
            </a:r>
            <a:r>
              <a:rPr lang="en-US" sz="2000" b="1" dirty="0">
                <a:solidFill>
                  <a:schemeClr val="bg1"/>
                </a:solidFill>
                <a:latin typeface="Lato"/>
              </a:rPr>
              <a:t>corona self-checker module</a:t>
            </a:r>
            <a:r>
              <a:rPr lang="en-US" sz="2000" dirty="0">
                <a:solidFill>
                  <a:schemeClr val="bg1"/>
                </a:solidFill>
                <a:latin typeface="Lato"/>
              </a:rPr>
              <a:t> for risk identification and a </a:t>
            </a:r>
            <a:r>
              <a:rPr lang="en-US" sz="2000" b="1" dirty="0">
                <a:solidFill>
                  <a:schemeClr val="bg1"/>
                </a:solidFill>
                <a:latin typeface="Lato"/>
              </a:rPr>
              <a:t>Corona test booking module.</a:t>
            </a:r>
          </a:p>
        </p:txBody>
      </p:sp>
      <p:sp>
        <p:nvSpPr>
          <p:cNvPr id="6" name="TextBox 5">
            <a:extLst>
              <a:ext uri="{385DB382-026B-4875-BF74-50193F7BBB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11BFE6-8AE4-4185-8505-AC4C6AD352EC}"/>
              </a:ext>
            </a:extLst>
          </p:cNvPr>
          <p:cNvSpPr txBox="1"/>
          <p:nvPr/>
        </p:nvSpPr>
        <p:spPr>
          <a:xfrm>
            <a:off x="545496" y="3371850"/>
            <a:ext cx="11264741" cy="1009421"/>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dirty="0">
                <a:solidFill>
                  <a:schemeClr val="bg1"/>
                </a:solidFill>
              </a:rPr>
              <a:t>Furthermore, we added </a:t>
            </a:r>
            <a:r>
              <a:rPr lang="en-US" sz="2000" b="1" dirty="0">
                <a:solidFill>
                  <a:schemeClr val="bg1"/>
                </a:solidFill>
                <a:latin typeface="+mj-lt"/>
              </a:rPr>
              <a:t>unique</a:t>
            </a:r>
            <a:r>
              <a:rPr lang="en-US" sz="2000" dirty="0">
                <a:solidFill>
                  <a:schemeClr val="bg1"/>
                </a:solidFill>
              </a:rPr>
              <a:t> features to our solution, by introducing </a:t>
            </a:r>
            <a:r>
              <a:rPr lang="en-US" sz="2000" b="1" dirty="0">
                <a:solidFill>
                  <a:schemeClr val="bg1"/>
                </a:solidFill>
                <a:latin typeface="+mj-lt"/>
              </a:rPr>
              <a:t>medication reminder</a:t>
            </a:r>
            <a:r>
              <a:rPr lang="en-US" sz="2000" dirty="0">
                <a:solidFill>
                  <a:schemeClr val="bg1"/>
                </a:solidFill>
              </a:rPr>
              <a:t>, creating </a:t>
            </a:r>
            <a:r>
              <a:rPr lang="en-US" sz="2000" b="1" dirty="0">
                <a:solidFill>
                  <a:schemeClr val="bg1"/>
                </a:solidFill>
                <a:latin typeface="+mj-lt"/>
              </a:rPr>
              <a:t>personal health tracker</a:t>
            </a:r>
            <a:r>
              <a:rPr lang="en-US" sz="2000" dirty="0">
                <a:solidFill>
                  <a:schemeClr val="bg1"/>
                </a:solidFill>
              </a:rPr>
              <a:t>( </a:t>
            </a:r>
            <a:r>
              <a:rPr lang="en-US" sz="2000" b="1" dirty="0">
                <a:solidFill>
                  <a:schemeClr val="bg1"/>
                </a:solidFill>
                <a:latin typeface="+mj-lt"/>
              </a:rPr>
              <a:t>diet chart</a:t>
            </a:r>
            <a:r>
              <a:rPr lang="en-US" sz="2000" dirty="0">
                <a:solidFill>
                  <a:schemeClr val="bg1"/>
                </a:solidFill>
              </a:rPr>
              <a:t>) , </a:t>
            </a:r>
            <a:r>
              <a:rPr lang="en-US" sz="2000" b="1" dirty="0">
                <a:solidFill>
                  <a:schemeClr val="bg1"/>
                </a:solidFill>
                <a:latin typeface="+mj-lt"/>
              </a:rPr>
              <a:t>sharing location</a:t>
            </a:r>
            <a:r>
              <a:rPr lang="en-US" sz="2000" dirty="0">
                <a:solidFill>
                  <a:schemeClr val="bg1"/>
                </a:solidFill>
              </a:rPr>
              <a:t> of the doctor based on the disease.</a:t>
            </a:r>
          </a:p>
        </p:txBody>
      </p:sp>
      <p:sp>
        <p:nvSpPr>
          <p:cNvPr id="7" name="TextBox 6">
            <a:extLst>
              <a:ext uri="{85C2A403-C79E-4939-8BEF-7E03F4262C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1D9D9A-6578-47D7-A074-F28C62EA5046}"/>
              </a:ext>
            </a:extLst>
          </p:cNvPr>
          <p:cNvSpPr txBox="1"/>
          <p:nvPr/>
        </p:nvSpPr>
        <p:spPr>
          <a:xfrm>
            <a:off x="531647" y="4400550"/>
            <a:ext cx="11032693" cy="399973"/>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dirty="0">
                <a:solidFill>
                  <a:schemeClr val="bg1"/>
                </a:solidFill>
              </a:rPr>
              <a:t>The </a:t>
            </a:r>
            <a:r>
              <a:rPr lang="en-US" sz="2000" b="1" dirty="0" err="1">
                <a:solidFill>
                  <a:schemeClr val="bg1"/>
                </a:solidFill>
                <a:latin typeface="+mj-lt"/>
              </a:rPr>
              <a:t>UI</a:t>
            </a:r>
            <a:r>
              <a:rPr lang="en-US" sz="2000" b="1" dirty="0">
                <a:solidFill>
                  <a:schemeClr val="bg1"/>
                </a:solidFill>
                <a:latin typeface="+mj-lt"/>
              </a:rPr>
              <a:t>/</a:t>
            </a:r>
            <a:r>
              <a:rPr lang="en-US" sz="2000" b="1" dirty="0" err="1">
                <a:solidFill>
                  <a:schemeClr val="bg1"/>
                </a:solidFill>
                <a:latin typeface="+mj-lt"/>
              </a:rPr>
              <a:t>UX</a:t>
            </a:r>
            <a:r>
              <a:rPr lang="en-US" sz="2000" dirty="0">
                <a:solidFill>
                  <a:schemeClr val="bg1"/>
                </a:solidFill>
              </a:rPr>
              <a:t> of the app has been designed from </a:t>
            </a:r>
            <a:r>
              <a:rPr lang="en-US" sz="2000" b="1" dirty="0">
                <a:solidFill>
                  <a:schemeClr val="bg1"/>
                </a:solidFill>
                <a:latin typeface="+mj-lt"/>
              </a:rPr>
              <a:t>scratch</a:t>
            </a:r>
            <a:r>
              <a:rPr lang="en-US" sz="2000" dirty="0">
                <a:solidFill>
                  <a:schemeClr val="bg1"/>
                </a:solidFill>
              </a:rPr>
              <a:t>, is </a:t>
            </a:r>
            <a:r>
              <a:rPr lang="en-US" sz="2000" b="1" dirty="0">
                <a:solidFill>
                  <a:schemeClr val="bg1"/>
                </a:solidFill>
                <a:latin typeface="+mj-lt"/>
              </a:rPr>
              <a:t>unique</a:t>
            </a:r>
            <a:r>
              <a:rPr lang="en-US" sz="2000" dirty="0">
                <a:solidFill>
                  <a:schemeClr val="bg1"/>
                </a:solidFill>
              </a:rPr>
              <a:t> and one of it's kind.</a:t>
            </a:r>
          </a:p>
        </p:txBody>
      </p:sp>
      <p:sp>
        <p:nvSpPr>
          <p:cNvPr id="8" name="TextBox 7">
            <a:extLst>
              <a:ext uri="{83C8B6EF-1A94-4015-9EB6-4B1993E696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D7C501-C546-46C7-A3F2-115AE7B9E872}"/>
              </a:ext>
            </a:extLst>
          </p:cNvPr>
          <p:cNvSpPr txBox="1"/>
          <p:nvPr/>
        </p:nvSpPr>
        <p:spPr>
          <a:xfrm>
            <a:off x="531647" y="4964154"/>
            <a:ext cx="10515600" cy="1009421"/>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dirty="0">
                <a:solidFill>
                  <a:schemeClr val="bg1"/>
                </a:solidFill>
                <a:latin typeface="Lato"/>
              </a:rPr>
              <a:t>We have given a strong emphasis on </a:t>
            </a:r>
            <a:r>
              <a:rPr lang="en-US" sz="2000" b="1" dirty="0">
                <a:solidFill>
                  <a:schemeClr val="bg1"/>
                </a:solidFill>
                <a:latin typeface="Lato"/>
              </a:rPr>
              <a:t>accuracy</a:t>
            </a:r>
            <a:r>
              <a:rPr lang="en-US" sz="2000" dirty="0">
                <a:solidFill>
                  <a:schemeClr val="bg1"/>
                </a:solidFill>
                <a:latin typeface="Lato"/>
              </a:rPr>
              <a:t>,  </a:t>
            </a:r>
            <a:r>
              <a:rPr lang="en-US" sz="2000" b="1" dirty="0" err="1">
                <a:solidFill>
                  <a:schemeClr val="bg1"/>
                </a:solidFill>
                <a:latin typeface="Lato"/>
              </a:rPr>
              <a:t>UX</a:t>
            </a:r>
            <a:r>
              <a:rPr lang="en-US" sz="2000" dirty="0">
                <a:solidFill>
                  <a:schemeClr val="bg1"/>
                </a:solidFill>
                <a:latin typeface="Lato"/>
              </a:rPr>
              <a:t>, </a:t>
            </a:r>
            <a:r>
              <a:rPr lang="en-US" sz="2000" b="1" dirty="0">
                <a:solidFill>
                  <a:schemeClr val="bg1"/>
                </a:solidFill>
                <a:latin typeface="Lato"/>
              </a:rPr>
              <a:t>technical implementation</a:t>
            </a:r>
            <a:r>
              <a:rPr lang="en-US" sz="2000" dirty="0">
                <a:solidFill>
                  <a:schemeClr val="bg1"/>
                </a:solidFill>
                <a:latin typeface="Lato"/>
              </a:rPr>
              <a:t>,  </a:t>
            </a:r>
            <a:r>
              <a:rPr lang="en-US" sz="2000" b="1" dirty="0">
                <a:solidFill>
                  <a:schemeClr val="bg1"/>
                </a:solidFill>
                <a:latin typeface="Lato"/>
              </a:rPr>
              <a:t>scalability</a:t>
            </a:r>
            <a:r>
              <a:rPr lang="en-US" sz="2000" dirty="0">
                <a:solidFill>
                  <a:schemeClr val="bg1"/>
                </a:solidFill>
                <a:latin typeface="Lato"/>
              </a:rPr>
              <a:t>, and </a:t>
            </a:r>
            <a:r>
              <a:rPr lang="en-US" sz="2000" b="1" dirty="0">
                <a:solidFill>
                  <a:schemeClr val="bg1"/>
                </a:solidFill>
                <a:latin typeface="Lato"/>
              </a:rPr>
              <a:t>continuous improvement</a:t>
            </a:r>
            <a:r>
              <a:rPr lang="en-US" sz="2000" dirty="0">
                <a:solidFill>
                  <a:schemeClr val="bg1"/>
                </a:solidFill>
                <a:latin typeface="Lato"/>
              </a:rPr>
              <a:t> based on </a:t>
            </a:r>
            <a:r>
              <a:rPr lang="en-US" sz="2000" b="1" dirty="0">
                <a:solidFill>
                  <a:schemeClr val="bg1"/>
                </a:solidFill>
                <a:latin typeface="Lato"/>
              </a:rPr>
              <a:t>user feedback</a:t>
            </a:r>
            <a:r>
              <a:rPr lang="en-US" sz="2000" dirty="0">
                <a:solidFill>
                  <a:schemeClr val="bg1"/>
                </a:solidFill>
                <a:latin typeface="Lato"/>
              </a:rPr>
              <a:t>. Also, we are implementing the features in</a:t>
            </a:r>
            <a:r>
              <a:rPr lang="en-US" sz="2000" b="1" dirty="0">
                <a:solidFill>
                  <a:schemeClr val="bg1"/>
                </a:solidFill>
                <a:latin typeface="Lato"/>
              </a:rPr>
              <a:t> simpler</a:t>
            </a:r>
            <a:r>
              <a:rPr lang="en-US" sz="2000" dirty="0">
                <a:solidFill>
                  <a:schemeClr val="bg1"/>
                </a:solidFill>
                <a:latin typeface="Lato"/>
              </a:rPr>
              <a:t> and </a:t>
            </a:r>
            <a:r>
              <a:rPr lang="en-US" sz="2000" b="1" dirty="0">
                <a:solidFill>
                  <a:schemeClr val="bg1"/>
                </a:solidFill>
                <a:latin typeface="Lato"/>
              </a:rPr>
              <a:t>easy to understand</a:t>
            </a:r>
            <a:r>
              <a:rPr lang="en-US" sz="2000" dirty="0">
                <a:solidFill>
                  <a:schemeClr val="bg1"/>
                </a:solidFill>
                <a:latin typeface="Lato"/>
              </a:rPr>
              <a:t> way for the user.</a:t>
            </a:r>
          </a:p>
        </p:txBody>
      </p:sp>
    </p:spTree>
    <p:extLst>
      <p:ext uri="{0AA5EBF9-0FF0-4391-B0A1-B26EE1FA6B6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25833E8F-4A48-4A4B-A37F-55ACA76D51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503371-475A-434C-A624-67238152760C}"/>
              </a:ext>
            </a:extLst>
          </p:cNvPr>
          <p:cNvSpPr>
            <a:spLocks noGrp="1"/>
          </p:cNvSpPr>
          <p:nvPr>
            <p:ph type="title"/>
          </p:nvPr>
        </p:nvSpPr>
        <p:spPr/>
        <p:txBody>
          <a:bodyPr rtlCol="0"/>
          <a:lstStyle/>
          <a:p>
            <a:endParaRPr lang="en-US" dirty="0"/>
          </a:p>
        </p:txBody>
      </p:sp>
      <p:sp>
        <p:nvSpPr>
          <p:cNvPr id="3" name="Google Shape;23;p3">
            <a:extLst>
              <a:ext uri="{99C2D3D0-D1AF-4EE9-A2D5-24282227D0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26926A-C815-41A8-B7B7-88237D87081E}"/>
              </a:ext>
            </a:extLst>
          </p:cNvPr>
          <p:cNvSpPr>
            <a:spLocks noGrp="1"/>
          </p:cNvSpPr>
          <p:nvPr>
            <p:ph type="body" idx="1"/>
          </p:nvPr>
        </p:nvSpPr>
        <p:spPr/>
        <p:txBody>
          <a:bodyPr rtlCol="0"/>
          <a:lstStyle/>
          <a:p>
            <a:endParaRPr lang="en-US" sz="2400" b="1" i="0" u="sng" strike="noStrike" cap="none" dirty="0">
              <a:solidFill>
                <a:srgbClr val="00FFFF"/>
              </a:solidFill>
              <a:latin typeface="Arial"/>
            </a:endParaRPr>
          </a:p>
        </p:txBody>
      </p:sp>
      <p:pic>
        <p:nvPicPr>
          <p:cNvPr id="4" name="Picture 3" descr="A blue background with white text&#10;&#10;Description automatically generated with low confidence">
            <a:extLst>
              <a:ext uri="{775AFA58-9569-4796-9796-EF65EDB00F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D9A581-0DDF-4DC0-8EB0-D0813C0FE61F}"/>
              </a:ext>
            </a:extLst>
          </p:cNvPr>
          <p:cNvPicPr/>
          <p:nvPr/>
        </p:nvPicPr>
        <p:blipFill>
          <a:blip r:embed="rId2"/>
          <a:srcRect l="-110" t="400" r="110" b="-400"/>
          <a:stretch>
            <a:fillRect/>
          </a:stretch>
        </p:blipFill>
        <p:spPr>
          <a:xfrm>
            <a:off x="0" y="34575"/>
            <a:ext cx="12192000" cy="6858000"/>
          </a:xfrm>
          <a:prstGeom prst="rect">
            <a:avLst/>
          </a:prstGeom>
          <a:noFill/>
          <a:ln>
            <a:noFill/>
          </a:ln>
        </p:spPr>
      </p:pic>
      <p:sp>
        <p:nvSpPr>
          <p:cNvPr id="5" name="TextBox 4">
            <a:extLst>
              <a:ext uri="{BD4409C8-7D8A-42C5-A1D8-ADD56C28E8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1429E7-BF47-4CBB-983B-F0A3EEEE975A}"/>
              </a:ext>
            </a:extLst>
          </p:cNvPr>
          <p:cNvSpPr txBox="1"/>
          <p:nvPr/>
        </p:nvSpPr>
        <p:spPr>
          <a:xfrm>
            <a:off x="838200" y="1038225"/>
            <a:ext cx="8425186" cy="399973"/>
          </a:xfrm>
          <a:prstGeom prst="rect">
            <a:avLst/>
          </a:prstGeom>
        </p:spPr>
        <p:txBody>
          <a:bodyPr vert="horz" lIns="95250" tIns="47625" rIns="95250" bIns="47625" rtlCol="0" anchor="t">
            <a:spAutoFit/>
          </a:bodyPr>
          <a:lstStyle/>
          <a:p>
            <a:pPr>
              <a:buClr>
                <a:schemeClr val="bg1"/>
              </a:buClr>
              <a:defRPr lang="en-US" sz="1400" dirty="0"/>
            </a:pPr>
            <a:r>
              <a:rPr lang="en-US" sz="2000" u="sng" dirty="0">
                <a:solidFill>
                  <a:srgbClr val="FFFF00"/>
                </a:solidFill>
              </a:rPr>
              <a:t>Structure of the app for additional features:</a:t>
            </a:r>
          </a:p>
        </p:txBody>
      </p:sp>
      <p:pic>
        <p:nvPicPr>
          <p:cNvPr id="6" name="Picture 5">
            <a:extLst>
              <a:ext uri="{9A6A2D42-1307-4576-A8A3-A9B3B195A1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340FAE-AA4E-431B-A81F-6104E5DB21C8}"/>
              </a:ext>
            </a:extLst>
          </p:cNvPr>
          <p:cNvPicPr>
            <a:picLocks noChangeAspect="1"/>
          </p:cNvPicPr>
          <p:nvPr/>
        </p:nvPicPr>
        <p:blipFill>
          <a:blip r:embed="rId3"/>
          <a:stretch>
            <a:fillRect/>
          </a:stretch>
        </p:blipFill>
        <p:spPr>
          <a:xfrm>
            <a:off x="7538542" y="1163697"/>
            <a:ext cx="2412549" cy="5154901"/>
          </a:xfrm>
          <a:prstGeom prst="rect">
            <a:avLst/>
          </a:prstGeom>
          <a:noFill/>
        </p:spPr>
      </p:pic>
      <p:sp>
        <p:nvSpPr>
          <p:cNvPr id="7" name="TextBox 6">
            <a:extLst>
              <a:ext uri="{72871CAA-AE4E-4CB4-B5CE-ABD876C8B0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5537CB-4FA4-4867-9F70-F6D27A5D18AA}"/>
              </a:ext>
            </a:extLst>
          </p:cNvPr>
          <p:cNvSpPr txBox="1"/>
          <p:nvPr/>
        </p:nvSpPr>
        <p:spPr>
          <a:xfrm>
            <a:off x="838200" y="1571625"/>
            <a:ext cx="4685366" cy="460914"/>
          </a:xfrm>
          <a:prstGeom prst="rect">
            <a:avLst/>
          </a:prstGeom>
        </p:spPr>
        <p:txBody>
          <a:bodyPr vert="horz" lIns="95250" tIns="47625" rIns="95250" bIns="47625" rtlCol="0" anchor="t">
            <a:spAutoFit/>
          </a:bodyPr>
          <a:lstStyle/>
          <a:p>
            <a:pPr algn="l" rtl="0">
              <a:lnSpc>
                <a:spcPct val="100000"/>
              </a:lnSpc>
              <a:spcBef>
                <a:spcPts val="0"/>
              </a:spcBef>
              <a:spcAft>
                <a:spcPts val="0"/>
              </a:spcAft>
              <a:buClr>
                <a:srgbClr val="000000"/>
              </a:buClr>
              <a:buFont typeface="Arial"/>
              <a:defRPr lang="en-US" sz="1400" dirty="0"/>
            </a:pPr>
            <a:r>
              <a:rPr lang="en-US" sz="2400" b="1" i="0" u="sng" strike="noStrike" cap="none" dirty="0">
                <a:solidFill>
                  <a:srgbClr val="00FFFF"/>
                </a:solidFill>
                <a:latin typeface="Arial"/>
              </a:rPr>
              <a:t>1. Locating Nearby Doctors</a:t>
            </a:r>
          </a:p>
        </p:txBody>
      </p:sp>
      <p:sp>
        <p:nvSpPr>
          <p:cNvPr id="8" name="TextBox 7">
            <a:extLst>
              <a:ext uri="{6BF01E16-91C4-40C7-9291-02AD8AFF78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3C90BF-52CA-4CCF-B637-B116E0F0D640}"/>
              </a:ext>
            </a:extLst>
          </p:cNvPr>
          <p:cNvSpPr txBox="1"/>
          <p:nvPr/>
        </p:nvSpPr>
        <p:spPr>
          <a:xfrm>
            <a:off x="1048978" y="2286000"/>
            <a:ext cx="5651363" cy="399973"/>
          </a:xfrm>
          <a:prstGeom prst="rect">
            <a:avLst/>
          </a:prstGeom>
        </p:spPr>
        <p:txBody>
          <a:bodyPr vert="horz" lIns="95250" tIns="47625" rIns="95250" bIns="47625" rtlCol="0" anchor="t">
            <a:spAutoFit/>
          </a:bodyPr>
          <a:lstStyle/>
          <a:p>
            <a:pPr>
              <a:defRPr lang="en-US" sz="1400" dirty="0"/>
            </a:pPr>
            <a:endParaRPr lang="en-US" sz="2000" dirty="0">
              <a:solidFill>
                <a:schemeClr val="bg1"/>
              </a:solidFill>
            </a:endParaRPr>
          </a:p>
        </p:txBody>
      </p:sp>
      <p:sp>
        <p:nvSpPr>
          <p:cNvPr id="9" name="TextBox 8">
            <a:extLst>
              <a:ext uri="{DB086072-B610-4765-8774-D8266D5062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F3D920-4E4F-45D9-9470-A10C20868525}"/>
              </a:ext>
            </a:extLst>
          </p:cNvPr>
          <p:cNvSpPr txBox="1"/>
          <p:nvPr/>
        </p:nvSpPr>
        <p:spPr>
          <a:xfrm>
            <a:off x="838200" y="2286000"/>
            <a:ext cx="6115278" cy="308552"/>
          </a:xfrm>
          <a:prstGeom prst="rect">
            <a:avLst/>
          </a:prstGeom>
        </p:spPr>
        <p:txBody>
          <a:bodyPr vert="horz" lIns="95250" tIns="47625" rIns="95250" bIns="47625" rtlCol="0" anchor="t">
            <a:spAutoFit/>
          </a:bodyPr>
          <a:lstStyle/>
          <a:p>
            <a:pPr>
              <a:defRPr lang="en-US" sz="1400" dirty="0"/>
            </a:pPr>
            <a:endParaRPr lang="en-US" dirty="0"/>
          </a:p>
        </p:txBody>
      </p:sp>
      <p:sp>
        <p:nvSpPr>
          <p:cNvPr id="10" name="TextBox 9">
            <a:extLst>
              <a:ext uri="{D8BAFB48-23E4-4995-8725-37684FA94E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B2FFA6-5E97-42B7-A32C-D1558E46E6DD}"/>
              </a:ext>
            </a:extLst>
          </p:cNvPr>
          <p:cNvSpPr txBox="1"/>
          <p:nvPr/>
        </p:nvSpPr>
        <p:spPr>
          <a:xfrm>
            <a:off x="838200" y="2286000"/>
            <a:ext cx="6032649" cy="1618869"/>
          </a:xfrm>
          <a:prstGeom prst="rect">
            <a:avLst/>
          </a:prstGeom>
        </p:spPr>
        <p:txBody>
          <a:bodyPr vert="horz" lIns="95250" tIns="47625" rIns="95250" bIns="47625" rtlCol="0" anchor="t">
            <a:spAutoFit/>
          </a:bodyPr>
          <a:lstStyle/>
          <a:p>
            <a:pPr marL="685800" indent="-342900">
              <a:buClr>
                <a:schemeClr val="bg1"/>
              </a:buClr>
              <a:buFont typeface="Wingdings"/>
              <a:buChar char=""/>
              <a:defRPr lang="en-US" sz="1400" dirty="0"/>
            </a:pPr>
            <a:r>
              <a:rPr lang="en-US" sz="2000" b="0" i="0" u="none" strike="noStrike" cap="none" dirty="0">
                <a:solidFill>
                  <a:schemeClr val="bg1"/>
                </a:solidFill>
                <a:latin typeface="Arial"/>
              </a:rPr>
              <a:t>The chatbot</a:t>
            </a:r>
            <a:r>
              <a:rPr lang="en-US" sz="2000" b="0" i="0" u="none" strike="noStrike" cap="none" dirty="0">
                <a:solidFill>
                  <a:schemeClr val="bg1"/>
                </a:solidFill>
                <a:latin typeface="Lato"/>
              </a:rPr>
              <a:t> can tell user more about a disease or finds a </a:t>
            </a:r>
            <a:r>
              <a:rPr lang="en-US" sz="2000" b="1" i="0" u="none" strike="noStrike" cap="none" dirty="0">
                <a:solidFill>
                  <a:schemeClr val="bg1"/>
                </a:solidFill>
                <a:latin typeface="Lato"/>
              </a:rPr>
              <a:t>special location for the use</a:t>
            </a:r>
            <a:r>
              <a:rPr lang="en-US" sz="2000" b="0" i="0" u="none" strike="noStrike" cap="none" dirty="0">
                <a:solidFill>
                  <a:schemeClr val="bg1"/>
                </a:solidFill>
                <a:latin typeface="Lato"/>
              </a:rPr>
              <a:t>r, like a doctor or a pharmacy. It</a:t>
            </a:r>
            <a:r>
              <a:rPr lang="en-US" sz="2000" b="0" i="0" u="none" strike="noStrike" cap="none" dirty="0">
                <a:solidFill>
                  <a:schemeClr val="bg1"/>
                </a:solidFill>
                <a:latin typeface="Arial"/>
              </a:rPr>
              <a:t> can </a:t>
            </a:r>
            <a:r>
              <a:rPr lang="en-US" sz="2000" b="1" i="0" u="none" strike="noStrike" cap="none" dirty="0">
                <a:solidFill>
                  <a:schemeClr val="bg1"/>
                </a:solidFill>
                <a:latin typeface="Arial"/>
              </a:rPr>
              <a:t>search for nearby available doctors by using Google Maps API.</a:t>
            </a:r>
          </a:p>
        </p:txBody>
      </p:sp>
      <p:sp>
        <p:nvSpPr>
          <p:cNvPr id="11" name="TextBox 10">
            <a:extLst>
              <a:ext uri="{004A6EF0-2185-4D3F-BEEB-74FAFF2270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BB3C8E-5C7B-475D-9400-D17A24D4DCE7}"/>
              </a:ext>
            </a:extLst>
          </p:cNvPr>
          <p:cNvSpPr txBox="1"/>
          <p:nvPr/>
        </p:nvSpPr>
        <p:spPr>
          <a:xfrm>
            <a:off x="818340" y="4134974"/>
            <a:ext cx="6237608" cy="1314145"/>
          </a:xfrm>
          <a:prstGeom prst="rect">
            <a:avLst/>
          </a:prstGeom>
        </p:spPr>
        <p:txBody>
          <a:bodyPr vert="horz" lIns="95250" tIns="47625" rIns="95250" bIns="47625" rtlCol="0" anchor="t">
            <a:spAutoFit/>
          </a:bodyPr>
          <a:lstStyle/>
          <a:p>
            <a:pPr marL="685800" indent="-342900">
              <a:buClr>
                <a:schemeClr val="bg1"/>
              </a:buClr>
              <a:buFont typeface="Wingdings"/>
              <a:buChar char=""/>
              <a:defRPr lang="en-US" sz="1400" dirty="0"/>
            </a:pPr>
            <a:r>
              <a:rPr lang="en-US" sz="2000" b="0" i="0" u="none" strike="noStrike" cap="none" dirty="0">
                <a:solidFill>
                  <a:schemeClr val="bg1"/>
                </a:solidFill>
                <a:latin typeface="Lato"/>
              </a:rPr>
              <a:t> It efficiently identifies and presents </a:t>
            </a:r>
            <a:r>
              <a:rPr lang="en-US" sz="2000" b="1" i="0" u="none" strike="noStrike" cap="none" dirty="0">
                <a:solidFill>
                  <a:schemeClr val="bg1"/>
                </a:solidFill>
                <a:latin typeface="Lato"/>
              </a:rPr>
              <a:t>nearby doctors</a:t>
            </a:r>
            <a:r>
              <a:rPr lang="en-US" sz="2000" b="0" i="0" u="none" strike="noStrike" cap="none" dirty="0">
                <a:solidFill>
                  <a:schemeClr val="bg1"/>
                </a:solidFill>
                <a:latin typeface="Lato"/>
              </a:rPr>
              <a:t>, ensuring convenient </a:t>
            </a:r>
            <a:r>
              <a:rPr lang="en-US" sz="2000" b="1" i="0" u="none" strike="noStrike" cap="none" dirty="0">
                <a:solidFill>
                  <a:schemeClr val="bg1"/>
                </a:solidFill>
                <a:latin typeface="Lato"/>
              </a:rPr>
              <a:t>access to healthcare professionals </a:t>
            </a:r>
            <a:r>
              <a:rPr lang="en-US" sz="2000" b="0" i="0" u="none" strike="noStrike" cap="none" dirty="0">
                <a:solidFill>
                  <a:schemeClr val="bg1"/>
                </a:solidFill>
                <a:latin typeface="Lato"/>
              </a:rPr>
              <a:t>within the user's </a:t>
            </a:r>
            <a:br>
              <a:rPr lang="en-US" sz="2000" b="0" i="0" u="none" strike="noStrike" cap="none" dirty="0">
                <a:solidFill>
                  <a:schemeClr val="bg1"/>
                </a:solidFill>
                <a:latin typeface="Arial"/>
              </a:rPr>
            </a:br>
            <a:r>
              <a:rPr lang="en-US" sz="2000" b="0" i="0" u="none" strike="noStrike" cap="none" dirty="0">
                <a:solidFill>
                  <a:schemeClr val="bg1"/>
                </a:solidFill>
                <a:latin typeface="Lato"/>
              </a:rPr>
              <a:t>vicinity.</a:t>
            </a:r>
          </a:p>
        </p:txBody>
      </p:sp>
    </p:spTree>
    <p:extLst>
      <p:ext uri="{8D2DF2E5-20E0-46BF-B25D-B3735582392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344B6F5C-3C29-4B87-9384-0C18FDFE3E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441228-6D85-4231-AE75-167876E1474E}"/>
              </a:ext>
            </a:extLst>
          </p:cNvPr>
          <p:cNvSpPr>
            <a:spLocks noGrp="1"/>
          </p:cNvSpPr>
          <p:nvPr>
            <p:ph type="title"/>
          </p:nvPr>
        </p:nvSpPr>
        <p:spPr/>
        <p:txBody>
          <a:bodyPr rtlCol="0"/>
          <a:lstStyle/>
          <a:p>
            <a:endParaRPr lang="en-US" dirty="0"/>
          </a:p>
        </p:txBody>
      </p:sp>
      <p:sp>
        <p:nvSpPr>
          <p:cNvPr id="3" name="Google Shape;23;p3">
            <a:extLst>
              <a:ext uri="{DE830489-ACCC-4A8D-A722-E5A2B2E6E7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DD44F4-BD90-4958-AD70-3065D4156F82}"/>
              </a:ext>
            </a:extLst>
          </p:cNvPr>
          <p:cNvSpPr>
            <a:spLocks noGrp="1"/>
          </p:cNvSpPr>
          <p:nvPr>
            <p:ph type="body" idx="1"/>
          </p:nvPr>
        </p:nvSpPr>
        <p:spPr/>
        <p:txBody>
          <a:bodyPr rtlCol="0"/>
          <a:lstStyle/>
          <a:p>
            <a:endParaRPr lang="en-US" dirty="0"/>
          </a:p>
        </p:txBody>
      </p:sp>
      <p:pic>
        <p:nvPicPr>
          <p:cNvPr id="4" name="Picture 3" descr="A blue background with white text&#10;&#10;Description automatically generated with low confidence">
            <a:extLst>
              <a:ext uri="{FB0CA8FC-9097-4BC4-A3FC-325C650132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E583B2-992D-4686-805F-F6333CB124E3}"/>
              </a:ext>
            </a:extLst>
          </p:cNvPr>
          <p:cNvPicPr/>
          <p:nvPr/>
        </p:nvPicPr>
        <p:blipFill>
          <a:blip r:embed="rId2"/>
          <a:srcRect/>
          <a:stretch>
            <a:fillRect/>
          </a:stretch>
        </p:blipFill>
        <p:spPr>
          <a:xfrm>
            <a:off x="0" y="-3524"/>
            <a:ext cx="12192000" cy="6858000"/>
          </a:xfrm>
          <a:prstGeom prst="rect">
            <a:avLst/>
          </a:prstGeom>
          <a:noFill/>
          <a:ln>
            <a:noFill/>
          </a:ln>
        </p:spPr>
      </p:pic>
      <p:sp>
        <p:nvSpPr>
          <p:cNvPr id="5" name="TextBox 4">
            <a:extLst>
              <a:ext uri="{AD46BC65-9E13-4AC0-8764-3B7972FC7B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0EEEDE-0974-4760-9BF9-8A74E7F3D1AA}"/>
              </a:ext>
            </a:extLst>
          </p:cNvPr>
          <p:cNvSpPr txBox="1"/>
          <p:nvPr/>
        </p:nvSpPr>
        <p:spPr>
          <a:xfrm>
            <a:off x="838200" y="1038225"/>
            <a:ext cx="8425186" cy="460914"/>
          </a:xfrm>
          <a:prstGeom prst="rect">
            <a:avLst/>
          </a:prstGeom>
        </p:spPr>
        <p:txBody>
          <a:bodyPr vert="horz" lIns="95250" tIns="47625" rIns="95250" bIns="47625" rtlCol="0" anchor="t">
            <a:spAutoFit/>
          </a:bodyPr>
          <a:lstStyle/>
          <a:p>
            <a:pPr>
              <a:defRPr lang="en-US" sz="1400" dirty="0"/>
            </a:pPr>
            <a:r>
              <a:rPr lang="en-US" sz="2400" b="1" u="sng" dirty="0">
                <a:solidFill>
                  <a:srgbClr val="00FFFF"/>
                </a:solidFill>
                <a:latin typeface="+mj-lt"/>
              </a:rPr>
              <a:t>2. Medication Reminder</a:t>
            </a:r>
          </a:p>
        </p:txBody>
      </p:sp>
      <p:sp>
        <p:nvSpPr>
          <p:cNvPr id="6" name="TextBox 5">
            <a:extLst>
              <a:ext uri="{46CF6F0A-AC44-4608-921A-4E900B23FA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75E652-C452-4318-B673-D0770D847856}"/>
              </a:ext>
            </a:extLst>
          </p:cNvPr>
          <p:cNvSpPr txBox="1"/>
          <p:nvPr/>
        </p:nvSpPr>
        <p:spPr>
          <a:xfrm>
            <a:off x="507044" y="1652063"/>
            <a:ext cx="6459560" cy="2250616"/>
          </a:xfrm>
          <a:prstGeom prst="rect">
            <a:avLst/>
          </a:prstGeom>
        </p:spPr>
        <p:txBody>
          <a:bodyPr vert="horz" lIns="95250" tIns="47625" rIns="95250" bIns="47625" rtlCol="0" anchor="t">
            <a:spAutoFit/>
          </a:bodyPr>
          <a:lstStyle/>
          <a:p>
            <a:pPr marL="685800" indent="-342900" algn="l" rtl="0">
              <a:lnSpc>
                <a:spcPct val="100000"/>
              </a:lnSpc>
              <a:spcBef>
                <a:spcPts val="0"/>
              </a:spcBef>
              <a:spcAft>
                <a:spcPts val="0"/>
              </a:spcAft>
              <a:buClr>
                <a:schemeClr val="bg1"/>
              </a:buClr>
              <a:buFont typeface="Wingdings"/>
              <a:buChar char=""/>
              <a:defRPr lang="en-US" sz="1400" dirty="0"/>
            </a:pPr>
            <a:r>
              <a:rPr lang="en-US" sz="2000" b="0" i="0" u="none" strike="noStrike" cap="none" dirty="0">
                <a:solidFill>
                  <a:schemeClr val="bg1"/>
                </a:solidFill>
                <a:latin typeface="Lato"/>
              </a:rPr>
              <a:t>A lot of patients don’t take medication as prescribed and therefore risk their health. The chatbot </a:t>
            </a:r>
            <a:r>
              <a:rPr lang="en-US" sz="2000" b="1" i="0" u="none" strike="noStrike" cap="none" dirty="0">
                <a:solidFill>
                  <a:schemeClr val="bg1"/>
                </a:solidFill>
                <a:latin typeface="Lato"/>
              </a:rPr>
              <a:t>reminds users</a:t>
            </a:r>
            <a:r>
              <a:rPr lang="en-US" sz="2000" b="0" i="0" u="none" strike="noStrike" cap="none" dirty="0">
                <a:solidFill>
                  <a:schemeClr val="bg1"/>
                </a:solidFill>
                <a:latin typeface="Lato"/>
              </a:rPr>
              <a:t> to take their medication on </a:t>
            </a:r>
            <a:r>
              <a:rPr lang="en-US" sz="2000" b="1" i="0" u="none" strike="noStrike" cap="none" dirty="0">
                <a:solidFill>
                  <a:schemeClr val="bg1"/>
                </a:solidFill>
                <a:latin typeface="Lato"/>
              </a:rPr>
              <a:t>specific date and time,</a:t>
            </a:r>
            <a:r>
              <a:rPr lang="en-US" sz="2000" b="0" i="0" u="none" strike="noStrike" cap="none" dirty="0">
                <a:solidFill>
                  <a:schemeClr val="bg1"/>
                </a:solidFill>
                <a:latin typeface="Lato"/>
              </a:rPr>
              <a:t> based on disease and  doses prescribed by the doctor , motivates them to be adherent with their regimens, and is also </a:t>
            </a:r>
            <a:r>
              <a:rPr lang="en-US" sz="2000" b="1" i="0" u="none" strike="noStrike" cap="none" dirty="0">
                <a:solidFill>
                  <a:schemeClr val="bg1"/>
                </a:solidFill>
                <a:latin typeface="Lato"/>
              </a:rPr>
              <a:t>able to present medicine specific information. </a:t>
            </a:r>
          </a:p>
        </p:txBody>
      </p:sp>
      <p:sp>
        <p:nvSpPr>
          <p:cNvPr id="7" name="TextBox 6">
            <a:extLst>
              <a:ext uri="{1F594EB8-85F0-4B30-939F-96708CEB62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48DF7B-F765-4D47-99B3-324E9951DD08}"/>
              </a:ext>
            </a:extLst>
          </p:cNvPr>
          <p:cNvSpPr txBox="1"/>
          <p:nvPr/>
        </p:nvSpPr>
        <p:spPr>
          <a:xfrm>
            <a:off x="838200" y="4072375"/>
            <a:ext cx="6353870" cy="704697"/>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b="0" i="0" u="none" strike="noStrike" cap="none" dirty="0">
                <a:solidFill>
                  <a:schemeClr val="bg1"/>
                </a:solidFill>
                <a:latin typeface="Lato"/>
              </a:rPr>
              <a:t>Similarly, it can also </a:t>
            </a:r>
            <a:r>
              <a:rPr lang="en-US" sz="2000" b="1" i="0" u="none" strike="noStrike" cap="none" dirty="0">
                <a:solidFill>
                  <a:schemeClr val="bg1"/>
                </a:solidFill>
                <a:latin typeface="Lato"/>
              </a:rPr>
              <a:t>remind the user about any booked test, that can be customized by the user.</a:t>
            </a:r>
            <a:r>
              <a:rPr lang="en-US" sz="2000" b="0" i="0" u="none" strike="noStrike" cap="none" dirty="0">
                <a:solidFill>
                  <a:schemeClr val="bg1"/>
                </a:solidFill>
                <a:latin typeface="Lato"/>
              </a:rPr>
              <a:t> </a:t>
            </a:r>
          </a:p>
        </p:txBody>
      </p:sp>
      <p:pic>
        <p:nvPicPr>
          <p:cNvPr id="8" name="Picture 7">
            <a:extLst>
              <a:ext uri="{2EEF982F-E878-4065-A110-3ACA1FAE1A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F1167F-4592-4685-B5E1-B0A9FFAB9C1A}"/>
              </a:ext>
            </a:extLst>
          </p:cNvPr>
          <p:cNvPicPr>
            <a:picLocks noChangeAspect="1"/>
          </p:cNvPicPr>
          <p:nvPr/>
        </p:nvPicPr>
        <p:blipFill>
          <a:blip r:embed="rId3"/>
          <a:stretch>
            <a:fillRect/>
          </a:stretch>
        </p:blipFill>
        <p:spPr>
          <a:xfrm>
            <a:off x="7473648" y="1038225"/>
            <a:ext cx="2392803" cy="5138737"/>
          </a:xfrm>
          <a:prstGeom prst="rect">
            <a:avLst/>
          </a:prstGeom>
          <a:noFill/>
        </p:spPr>
      </p:pic>
    </p:spTree>
    <p:extLst>
      <p:ext uri="{723C511E-3C0A-490F-9765-F39C1D5959B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5E243B9A-5714-4AA7-8E77-3FB5FC4B5B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2D3104-EDC9-4FB6-9240-1452DC74795E}"/>
              </a:ext>
            </a:extLst>
          </p:cNvPr>
          <p:cNvSpPr>
            <a:spLocks noGrp="1"/>
          </p:cNvSpPr>
          <p:nvPr>
            <p:ph type="title"/>
          </p:nvPr>
        </p:nvSpPr>
        <p:spPr/>
        <p:txBody>
          <a:bodyPr rtlCol="0"/>
          <a:lstStyle/>
          <a:p>
            <a:endParaRPr lang="en-US" dirty="0"/>
          </a:p>
        </p:txBody>
      </p:sp>
      <p:sp>
        <p:nvSpPr>
          <p:cNvPr id="3" name="Google Shape;23;p3">
            <a:extLst>
              <a:ext uri="{683C69A6-0DDD-495B-AE84-0B29283ECA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2929FF-0CB0-4144-B165-2A2238C99F96}"/>
              </a:ext>
            </a:extLst>
          </p:cNvPr>
          <p:cNvSpPr>
            <a:spLocks noGrp="1"/>
          </p:cNvSpPr>
          <p:nvPr>
            <p:ph type="body" idx="1"/>
          </p:nvPr>
        </p:nvSpPr>
        <p:spPr/>
        <p:txBody>
          <a:bodyPr rtlCol="0"/>
          <a:lstStyle/>
          <a:p>
            <a:endParaRPr lang="en-US" dirty="0"/>
          </a:p>
        </p:txBody>
      </p:sp>
      <p:pic>
        <p:nvPicPr>
          <p:cNvPr id="4" name="Picture 3" descr="A blue background with white text&#10;&#10;Description automatically generated with low confidence">
            <a:extLst>
              <a:ext uri="{3763C39D-BA67-4E82-B7D6-E8D22B5BC2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EA1DEC-D76C-4924-BDE2-4D0B8BC87228}"/>
              </a:ext>
            </a:extLst>
          </p:cNvPr>
          <p:cNvPicPr/>
          <p:nvPr/>
        </p:nvPicPr>
        <p:blipFill>
          <a:blip r:embed="rId2"/>
          <a:srcRect/>
          <a:stretch>
            <a:fillRect/>
          </a:stretch>
        </p:blipFill>
        <p:spPr>
          <a:xfrm>
            <a:off x="0" y="-3524"/>
            <a:ext cx="12192000" cy="6858000"/>
          </a:xfrm>
          <a:prstGeom prst="rect">
            <a:avLst/>
          </a:prstGeom>
          <a:noFill/>
          <a:ln>
            <a:noFill/>
          </a:ln>
        </p:spPr>
      </p:pic>
      <p:sp>
        <p:nvSpPr>
          <p:cNvPr id="5" name="TextBox 4">
            <a:extLst>
              <a:ext uri="{EAD07C21-8EE6-43A8-B493-003F364057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272AD6-6565-4D14-A93F-17C0B647D221}"/>
              </a:ext>
            </a:extLst>
          </p:cNvPr>
          <p:cNvSpPr txBox="1"/>
          <p:nvPr/>
        </p:nvSpPr>
        <p:spPr>
          <a:xfrm>
            <a:off x="838200" y="1038225"/>
            <a:ext cx="8425186" cy="460914"/>
          </a:xfrm>
          <a:prstGeom prst="rect">
            <a:avLst/>
          </a:prstGeom>
        </p:spPr>
        <p:txBody>
          <a:bodyPr vert="horz" lIns="95250" tIns="47625" rIns="95250" bIns="47625" rtlCol="0" anchor="t">
            <a:spAutoFit/>
          </a:bodyPr>
          <a:lstStyle/>
          <a:p>
            <a:pPr>
              <a:defRPr lang="en-US" sz="1400" dirty="0"/>
            </a:pPr>
            <a:r>
              <a:rPr lang="en-US" sz="2400" b="1" u="sng" dirty="0">
                <a:solidFill>
                  <a:srgbClr val="00FFFF"/>
                </a:solidFill>
                <a:latin typeface="+mj-lt"/>
              </a:rPr>
              <a:t>3. Personal Health Tracker</a:t>
            </a:r>
          </a:p>
        </p:txBody>
      </p:sp>
      <p:pic>
        <p:nvPicPr>
          <p:cNvPr id="6" name="Picture 5">
            <a:extLst>
              <a:ext uri="{D997874C-B5B6-453B-98A9-023F9F0B6E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72D618-D216-4A40-A993-BB10EBE35494}"/>
              </a:ext>
            </a:extLst>
          </p:cNvPr>
          <p:cNvPicPr>
            <a:picLocks noChangeAspect="1"/>
          </p:cNvPicPr>
          <p:nvPr/>
        </p:nvPicPr>
        <p:blipFill>
          <a:blip r:embed="rId3"/>
          <a:stretch>
            <a:fillRect/>
          </a:stretch>
        </p:blipFill>
        <p:spPr>
          <a:xfrm>
            <a:off x="7559154" y="1038225"/>
            <a:ext cx="2392803" cy="5138737"/>
          </a:xfrm>
          <a:prstGeom prst="rect">
            <a:avLst/>
          </a:prstGeom>
          <a:noFill/>
        </p:spPr>
      </p:pic>
      <p:sp>
        <p:nvSpPr>
          <p:cNvPr id="7" name="TextBox 6">
            <a:extLst>
              <a:ext uri="{EDEDA8FF-F519-4FE8-83C0-04E9065F0E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EDC7C9-8FEC-4CAB-BA93-67A0DAFEB13E}"/>
              </a:ext>
            </a:extLst>
          </p:cNvPr>
          <p:cNvSpPr txBox="1"/>
          <p:nvPr/>
        </p:nvSpPr>
        <p:spPr>
          <a:xfrm>
            <a:off x="528551" y="1665836"/>
            <a:ext cx="6039336" cy="1618869"/>
          </a:xfrm>
          <a:prstGeom prst="rect">
            <a:avLst/>
          </a:prstGeom>
        </p:spPr>
        <p:txBody>
          <a:bodyPr vert="horz" lIns="95250" tIns="47625" rIns="95250" bIns="47625" rtlCol="0" anchor="t">
            <a:spAutoFit/>
          </a:bodyPr>
          <a:lstStyle/>
          <a:p>
            <a:pPr marL="685800" indent="-342900">
              <a:buClr>
                <a:schemeClr val="bg1"/>
              </a:buClr>
              <a:buFont typeface="Wingdings"/>
              <a:buChar char=""/>
              <a:defRPr lang="en-US" sz="1400" dirty="0"/>
            </a:pPr>
            <a:r>
              <a:rPr lang="en-US" sz="2000" b="0" i="0" u="none" strike="noStrike" cap="none" dirty="0">
                <a:solidFill>
                  <a:schemeClr val="bg1"/>
                </a:solidFill>
                <a:latin typeface="Lato"/>
              </a:rPr>
              <a:t>This feature will keep </a:t>
            </a:r>
            <a:r>
              <a:rPr lang="en-US" sz="2000" b="1" i="0" u="none" strike="noStrike" cap="none" dirty="0">
                <a:solidFill>
                  <a:schemeClr val="bg1"/>
                </a:solidFill>
                <a:latin typeface="Lato"/>
              </a:rPr>
              <a:t>track of  health</a:t>
            </a:r>
            <a:r>
              <a:rPr lang="en-US" sz="2000" b="0" i="0" u="none" strike="noStrike" cap="none" dirty="0">
                <a:solidFill>
                  <a:schemeClr val="bg1"/>
                </a:solidFill>
                <a:latin typeface="Lato"/>
              </a:rPr>
              <a:t> of the user and helps user to reach their goals.  For example, user can track their diet, where the Bot will recommend </a:t>
            </a:r>
            <a:r>
              <a:rPr lang="en-US" sz="2000" b="1" i="0" u="none" strike="noStrike" cap="none" dirty="0">
                <a:solidFill>
                  <a:schemeClr val="bg1"/>
                </a:solidFill>
                <a:latin typeface="Lato"/>
              </a:rPr>
              <a:t>personal diet plans</a:t>
            </a:r>
            <a:r>
              <a:rPr lang="en-US" sz="2000" b="0" i="0" u="none" strike="noStrike" cap="none" dirty="0">
                <a:solidFill>
                  <a:schemeClr val="bg1"/>
                </a:solidFill>
                <a:latin typeface="Lato"/>
              </a:rPr>
              <a:t> based on Age and Gender</a:t>
            </a:r>
            <a:r>
              <a:rPr lang="en-US" sz="2000" dirty="0">
                <a:solidFill>
                  <a:schemeClr val="bg1"/>
                </a:solidFill>
                <a:latin typeface="Lato"/>
              </a:rPr>
              <a:t>.</a:t>
            </a:r>
            <a:r>
              <a:rPr lang="en-US" sz="1800" dirty="0">
                <a:solidFill>
                  <a:schemeClr val="bg1"/>
                </a:solidFill>
                <a:latin typeface="Lato"/>
              </a:rPr>
              <a:t> </a:t>
            </a:r>
          </a:p>
        </p:txBody>
      </p:sp>
      <p:sp>
        <p:nvSpPr>
          <p:cNvPr id="8" name="TextBox 7">
            <a:extLst>
              <a:ext uri="{2EE7A29C-6AD6-4A77-80CC-ED4C244DCD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A345CF-9F72-4912-97AE-AD2DAB6A6B5B}"/>
              </a:ext>
            </a:extLst>
          </p:cNvPr>
          <p:cNvSpPr txBox="1"/>
          <p:nvPr/>
        </p:nvSpPr>
        <p:spPr>
          <a:xfrm>
            <a:off x="838200" y="3457575"/>
            <a:ext cx="5729687" cy="1009421"/>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000" b="0" i="0" u="none" strike="noStrike" cap="none" dirty="0">
                <a:solidFill>
                  <a:schemeClr val="bg1"/>
                </a:solidFill>
                <a:latin typeface="Lato"/>
              </a:rPr>
              <a:t>Similarly, it can also keep track of user's body weight, mood or any other similar things  with the Bot.</a:t>
            </a:r>
          </a:p>
        </p:txBody>
      </p:sp>
    </p:spTree>
    <p:extLst>
      <p:ext uri="{C124156B-25F1-4186-95D8-8784CBF8A6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pic>
        <p:nvPicPr>
          <p:cNvPr id="2" name="Google Shape;151;p20" descr="A blue background with white text&#10;&#10;Description automatically generated with low confidence">
            <a:extLst>
              <a:ext uri="{25B085ED-A49A-47A2-BD1D-B004C96770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DFFE95-A8C7-4BC9-A639-93177270FD3D}"/>
              </a:ext>
            </a:extLst>
          </p:cNvPr>
          <p:cNvPicPr/>
          <p:nvPr/>
        </p:nvPicPr>
        <p:blipFill>
          <a:blip r:embed="rId3"/>
          <a:srcRect/>
          <a:stretch>
            <a:fillRect/>
          </a:stretch>
        </p:blipFill>
        <p:spPr>
          <a:xfrm>
            <a:off x="0" y="-1"/>
            <a:ext cx="12192000" cy="6858000"/>
          </a:xfrm>
          <a:prstGeom prst="rect">
            <a:avLst/>
          </a:prstGeom>
          <a:noFill/>
          <a:ln>
            <a:noFill/>
          </a:ln>
        </p:spPr>
      </p:pic>
      <p:sp>
        <p:nvSpPr>
          <p:cNvPr id="3" name="Google Shape;152;p20">
            <a:extLst>
              <a:ext uri="{6A254C01-4F8C-412C-B16A-CAB9E5DC22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74A96C-85E6-4B2C-9B90-29F9051FCF41}"/>
              </a:ext>
            </a:extLst>
          </p:cNvPr>
          <p:cNvSpPr txBox="1"/>
          <p:nvPr/>
        </p:nvSpPr>
        <p:spPr>
          <a:xfrm>
            <a:off x="533400" y="409590"/>
            <a:ext cx="10515600" cy="1325563"/>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r>
              <a:rPr lang="en-IN" sz="4400" b="1" i="0" u="sng" strike="noStrike" cap="none" dirty="0">
                <a:solidFill>
                  <a:srgbClr val="00FFFF"/>
                </a:solidFill>
                <a:latin typeface="Calibri"/>
              </a:rPr>
              <a:t>Future possible enhancements</a:t>
            </a:r>
          </a:p>
        </p:txBody>
      </p:sp>
      <p:sp>
        <p:nvSpPr>
          <p:cNvPr id="4" name="Google Shape;153;p20">
            <a:extLst>
              <a:ext uri="{1E137E05-1BD7-44BA-9EF9-038843541E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EDAD6B-1C18-4133-A151-2E1C0752ECD4}"/>
              </a:ext>
            </a:extLst>
          </p:cNvPr>
          <p:cNvSpPr txBox="1"/>
          <p:nvPr/>
        </p:nvSpPr>
        <p:spPr>
          <a:xfrm>
            <a:off x="3514930" y="5150942"/>
            <a:ext cx="4057745" cy="1439589"/>
          </a:xfrm>
          <a:prstGeom prst="rect">
            <a:avLst/>
          </a:prstGeom>
          <a:noFill/>
          <a:ln>
            <a:noFill/>
          </a:ln>
        </p:spPr>
        <p:txBody>
          <a:bodyPr spcFirstLastPara="1" vert="horz" wrap="square" lIns="91425" tIns="45700" rIns="91425" bIns="45700" rtlCol="0" anchor="t">
            <a:normAutofit fontScale="92500"/>
          </a:bodyPr>
          <a:lstStyle/>
          <a:p>
            <a:pPr marL="342900" marR="0" lvl="0" indent="-342900" algn="l" rtl="0">
              <a:lnSpc>
                <a:spcPct val="90000"/>
              </a:lnSpc>
              <a:spcBef>
                <a:spcPts val="0"/>
              </a:spcBef>
              <a:spcAft>
                <a:spcPts val="0"/>
              </a:spcAft>
              <a:buClr>
                <a:schemeClr val="lt1"/>
              </a:buClr>
              <a:buSzPct val="100000"/>
              <a:buFont typeface="Wingdings"/>
              <a:buChar char=""/>
            </a:pPr>
            <a:r>
              <a:rPr lang="en-US" sz="2400" b="0" i="0" u="none" strike="noStrike" cap="none" dirty="0">
                <a:solidFill>
                  <a:schemeClr val="lt1"/>
                </a:solidFill>
                <a:latin typeface="Calibri"/>
              </a:rPr>
              <a:t>We can integrate </a:t>
            </a:r>
            <a:r>
              <a:rPr lang="en-US" sz="2400" b="1" i="0" u="none" strike="noStrike" cap="none" dirty="0">
                <a:solidFill>
                  <a:schemeClr val="lt1"/>
                </a:solidFill>
                <a:latin typeface="Calibri"/>
              </a:rPr>
              <a:t>google assistant</a:t>
            </a:r>
            <a:r>
              <a:rPr lang="en-US" sz="2400" b="0" i="0" u="none" strike="noStrike" cap="none" dirty="0">
                <a:solidFill>
                  <a:schemeClr val="lt1"/>
                </a:solidFill>
                <a:latin typeface="Calibri"/>
              </a:rPr>
              <a:t> on our Chatbot, which lets user communicate with the Chatbot with voice. </a:t>
            </a:r>
          </a:p>
        </p:txBody>
      </p:sp>
      <p:sp>
        <p:nvSpPr>
          <p:cNvPr id="5" name="TextBox 4">
            <a:extLst>
              <a:ext uri="{213FA780-F187-4D4D-8325-2439521350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E22A16-625A-4B92-A6B7-959F064D3CA6}"/>
              </a:ext>
            </a:extLst>
          </p:cNvPr>
          <p:cNvSpPr txBox="1"/>
          <p:nvPr/>
        </p:nvSpPr>
        <p:spPr>
          <a:xfrm>
            <a:off x="5143500" y="3274723"/>
            <a:ext cx="1905000" cy="308552"/>
          </a:xfrm>
          <a:prstGeom prst="rect">
            <a:avLst/>
          </a:prstGeom>
        </p:spPr>
        <p:txBody>
          <a:bodyPr vert="horz" lIns="95250" tIns="47625" rIns="95250" bIns="47625" rtlCol="0">
            <a:noAutofit/>
          </a:bodyPr>
          <a:lstStyle/>
          <a:p>
            <a:pPr>
              <a:defRPr lang="en-US" sz="1400" dirty="0"/>
            </a:pPr>
            <a:endParaRPr lang="en-US" sz="1400" b="0" i="0" u="none" strike="noStrike" cap="none" dirty="0">
              <a:solidFill>
                <a:srgbClr val="000000"/>
              </a:solidFill>
              <a:latin typeface="Arial"/>
            </a:endParaRPr>
          </a:p>
        </p:txBody>
      </p:sp>
      <p:sp>
        <p:nvSpPr>
          <p:cNvPr id="6" name="TextBox 5">
            <a:extLst>
              <a:ext uri="{3124EE4C-660F-4BD0-9D32-5D7EFE50DC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B197AA-D916-4ADC-99E0-9B158BF3C947}"/>
              </a:ext>
            </a:extLst>
          </p:cNvPr>
          <p:cNvSpPr txBox="1"/>
          <p:nvPr/>
        </p:nvSpPr>
        <p:spPr>
          <a:xfrm>
            <a:off x="5143500" y="3274723"/>
            <a:ext cx="2513685" cy="308552"/>
          </a:xfrm>
          <a:prstGeom prst="rect">
            <a:avLst/>
          </a:prstGeom>
        </p:spPr>
        <p:txBody>
          <a:bodyPr vert="horz" lIns="95250" tIns="47625" rIns="95250" bIns="47625" rtlCol="0">
            <a:noAutofit/>
          </a:bodyPr>
          <a:lstStyle/>
          <a:p>
            <a:pPr>
              <a:defRPr lang="en-US" sz="1400" dirty="0"/>
            </a:pPr>
            <a:endParaRPr lang="en-US" sz="1400" b="0" i="0" u="none" strike="noStrike" cap="none" dirty="0">
              <a:solidFill>
                <a:srgbClr val="000000"/>
              </a:solidFill>
              <a:latin typeface="Arial"/>
            </a:endParaRPr>
          </a:p>
        </p:txBody>
      </p:sp>
      <p:pic>
        <p:nvPicPr>
          <p:cNvPr id="7" name="Picture 6">
            <a:extLst>
              <a:ext uri="{54B938ED-0374-49DE-B45D-88CDBCC9B7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D8B6C9-12EF-4E52-ABB4-2EAAA409A3BE}"/>
              </a:ext>
            </a:extLst>
          </p:cNvPr>
          <p:cNvPicPr>
            <a:picLocks noChangeAspect="1"/>
          </p:cNvPicPr>
          <p:nvPr/>
        </p:nvPicPr>
        <p:blipFill>
          <a:blip r:embed="rId4"/>
          <a:stretch>
            <a:fillRect/>
          </a:stretch>
        </p:blipFill>
        <p:spPr>
          <a:xfrm>
            <a:off x="879252" y="1801348"/>
            <a:ext cx="2251443" cy="4835147"/>
          </a:xfrm>
          <a:prstGeom prst="rect">
            <a:avLst/>
          </a:prstGeom>
          <a:noFill/>
        </p:spPr>
      </p:pic>
      <p:sp>
        <p:nvSpPr>
          <p:cNvPr id="8" name="TextBox 7">
            <a:extLst>
              <a:ext uri="{24960378-0FB0-4D8D-8A23-75F5C8BE2A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A99234-F674-4439-84F2-FDB4F9302632}"/>
              </a:ext>
            </a:extLst>
          </p:cNvPr>
          <p:cNvSpPr txBox="1"/>
          <p:nvPr/>
        </p:nvSpPr>
        <p:spPr>
          <a:xfrm>
            <a:off x="3536917" y="1985540"/>
            <a:ext cx="3924757" cy="2289238"/>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2400" b="0" i="0" u="none" strike="noStrike" cap="none" dirty="0">
                <a:solidFill>
                  <a:schemeClr val="lt1"/>
                </a:solidFill>
                <a:latin typeface="Calibri"/>
              </a:rPr>
              <a:t>We can add a </a:t>
            </a:r>
            <a:r>
              <a:rPr lang="en-US" sz="2400" b="1" i="0" u="none" strike="noStrike" cap="none" dirty="0">
                <a:solidFill>
                  <a:schemeClr val="lt1"/>
                </a:solidFill>
                <a:latin typeface="Calibri"/>
              </a:rPr>
              <a:t>Multilingual Button</a:t>
            </a:r>
            <a:r>
              <a:rPr lang="en-US" sz="2400" b="0" i="0" u="none" strike="noStrike" cap="none" dirty="0">
                <a:solidFill>
                  <a:schemeClr val="lt1"/>
                </a:solidFill>
                <a:latin typeface="Calibri"/>
              </a:rPr>
              <a:t> on our </a:t>
            </a:r>
            <a:r>
              <a:rPr lang="en-US" sz="2400" b="0" i="0" u="none" strike="noStrike" cap="none" dirty="0" err="1">
                <a:solidFill>
                  <a:schemeClr val="lt1"/>
                </a:solidFill>
                <a:latin typeface="Calibri"/>
              </a:rPr>
              <a:t>ChatBot</a:t>
            </a:r>
            <a:r>
              <a:rPr lang="en-US" sz="2400" b="0" i="0" u="none" strike="noStrike" cap="none" dirty="0">
                <a:solidFill>
                  <a:schemeClr val="lt1"/>
                </a:solidFill>
                <a:latin typeface="Calibri"/>
              </a:rPr>
              <a:t>, which converts</a:t>
            </a:r>
            <a:r>
              <a:rPr lang="en-US" sz="2400" b="1" i="0" u="none" strike="noStrike" cap="none" dirty="0">
                <a:solidFill>
                  <a:schemeClr val="lt1"/>
                </a:solidFill>
                <a:latin typeface="Calibri"/>
              </a:rPr>
              <a:t> entire content of the page</a:t>
            </a:r>
            <a:r>
              <a:rPr lang="en-US" sz="2400" b="0" i="0" u="none" strike="noStrike" cap="none" dirty="0">
                <a:solidFill>
                  <a:schemeClr val="lt1"/>
                </a:solidFill>
                <a:latin typeface="Calibri"/>
              </a:rPr>
              <a:t> to the language selected by the user</a:t>
            </a:r>
            <a:r>
              <a:rPr lang="en-US" sz="2400" b="0" i="0" u="none" strike="noStrike" cap="none" dirty="0" err="1">
                <a:solidFill>
                  <a:schemeClr val="lt1"/>
                </a:solidFill>
                <a:latin typeface="Calibri"/>
              </a:rPr>
              <a:t>.</a:t>
            </a:r>
          </a:p>
        </p:txBody>
      </p:sp>
      <p:pic>
        <p:nvPicPr>
          <p:cNvPr id="9" name="Picture 8">
            <a:extLst>
              <a:ext uri="{1218CD33-E819-4F21-B083-CA11176967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BE5406-3899-4B9C-B622-81CD913FF0F3}"/>
              </a:ext>
            </a:extLst>
          </p:cNvPr>
          <p:cNvPicPr>
            <a:picLocks noChangeAspect="1"/>
          </p:cNvPicPr>
          <p:nvPr/>
        </p:nvPicPr>
        <p:blipFill>
          <a:blip r:embed="rId5"/>
          <a:stretch>
            <a:fillRect/>
          </a:stretch>
        </p:blipFill>
        <p:spPr>
          <a:xfrm>
            <a:off x="8274361" y="1801348"/>
            <a:ext cx="2251443" cy="4835147"/>
          </a:xfrm>
          <a:prstGeom prst="rect">
            <a:avLst/>
          </a:prstGeom>
          <a:noFill/>
        </p:spPr>
      </p:pic>
      <p:pic>
        <p:nvPicPr>
          <p:cNvPr id="11" name="Picture 10">
            <a:extLst>
              <a:ext uri="{FF2B5EF4-FFF2-40B4-BE49-F238E27FC236}">
                <a16:creationId xmlns:a16="http://schemas.microsoft.com/office/drawing/2014/main" id="{9650D08F-DF37-68D2-1A6B-FA92BA4AD550}"/>
              </a:ext>
            </a:extLst>
          </p:cNvPr>
          <p:cNvPicPr>
            <a:picLocks noChangeAspect="1"/>
          </p:cNvPicPr>
          <p:nvPr/>
        </p:nvPicPr>
        <p:blipFill>
          <a:blip r:embed="rId6"/>
          <a:stretch>
            <a:fillRect/>
          </a:stretch>
        </p:blipFill>
        <p:spPr>
          <a:xfrm rot="10800000">
            <a:off x="2957097" y="5687852"/>
            <a:ext cx="1115665" cy="1066892"/>
          </a:xfrm>
          <a:prstGeom prst="rect">
            <a:avLst/>
          </a:prstGeom>
        </p:spPr>
      </p:pic>
      <p:pic>
        <p:nvPicPr>
          <p:cNvPr id="12" name="Picture 11">
            <a:extLst>
              <a:ext uri="{FF2B5EF4-FFF2-40B4-BE49-F238E27FC236}">
                <a16:creationId xmlns:a16="http://schemas.microsoft.com/office/drawing/2014/main" id="{7E37CC1A-3962-3EB7-4BC1-F400A119DE91}"/>
              </a:ext>
            </a:extLst>
          </p:cNvPr>
          <p:cNvPicPr>
            <a:picLocks noChangeAspect="1"/>
          </p:cNvPicPr>
          <p:nvPr/>
        </p:nvPicPr>
        <p:blipFill>
          <a:blip r:embed="rId7"/>
          <a:stretch>
            <a:fillRect/>
          </a:stretch>
        </p:blipFill>
        <p:spPr>
          <a:xfrm rot="10800000">
            <a:off x="7252525" y="1707058"/>
            <a:ext cx="1115665" cy="1066892"/>
          </a:xfrm>
          <a:prstGeom prst="rect">
            <a:avLst/>
          </a:prstGeom>
        </p:spPr>
      </p:pic>
    </p:spTree>
    <p:extLst>
      <p:ext uri="{B93C4257-2B03-46EF-A73F-7E2D2DB9854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pic>
        <p:nvPicPr>
          <p:cNvPr id="2" name="Google Shape;158;p21" descr="A blue background with white text&#10;&#10;Description automatically generated with low confidence">
            <a:extLst>
              <a:ext uri="{13DCB183-7A31-4047-BDD4-38BB574DFE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F8FBD7-64CF-4303-8CA4-CA94CC8B9A75}"/>
              </a:ext>
            </a:extLst>
          </p:cNvPr>
          <p:cNvPicPr/>
          <p:nvPr/>
        </p:nvPicPr>
        <p:blipFill>
          <a:blip r:embed="rId3"/>
          <a:srcRect/>
          <a:stretch>
            <a:fillRect/>
          </a:stretch>
        </p:blipFill>
        <p:spPr>
          <a:xfrm>
            <a:off x="0" y="-3990"/>
            <a:ext cx="12192000" cy="6858000"/>
          </a:xfrm>
          <a:prstGeom prst="rect">
            <a:avLst/>
          </a:prstGeom>
          <a:noFill/>
          <a:ln>
            <a:noFill/>
          </a:ln>
        </p:spPr>
      </p:pic>
      <p:sp>
        <p:nvSpPr>
          <p:cNvPr id="3" name="Google Shape;159;p21">
            <a:extLst>
              <a:ext uri="{3F3EC023-6319-42B3-9D6B-9387B15519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EEE7E9-69AC-4AB0-A077-0F4ADD97C814}"/>
              </a:ext>
            </a:extLst>
          </p:cNvPr>
          <p:cNvSpPr txBox="1"/>
          <p:nvPr/>
        </p:nvSpPr>
        <p:spPr>
          <a:xfrm>
            <a:off x="544591" y="836199"/>
            <a:ext cx="10429732" cy="644175"/>
          </a:xfrm>
          <a:prstGeom prst="rect">
            <a:avLst/>
          </a:prstGeom>
          <a:noFill/>
          <a:ln>
            <a:noFill/>
          </a:ln>
        </p:spPr>
        <p:txBody>
          <a:bodyPr spcFirstLastPara="1" vert="horz" wrap="square" lIns="91425" tIns="45700" rIns="91425" bIns="45700" rtlCol="0" anchor="b">
            <a:normAutofit lnSpcReduction="10000"/>
          </a:bodyPr>
          <a:lstStyle/>
          <a:p>
            <a:pPr marL="0" marR="0" lvl="0" indent="0" algn="l" rtl="0">
              <a:lnSpc>
                <a:spcPct val="90000"/>
              </a:lnSpc>
              <a:spcBef>
                <a:spcPts val="0"/>
              </a:spcBef>
              <a:spcAft>
                <a:spcPts val="0"/>
              </a:spcAft>
              <a:buClr>
                <a:srgbClr val="00FFFF"/>
              </a:buClr>
              <a:buSzPct val="100000"/>
              <a:buFont typeface="Calibri"/>
              <a:buNone/>
            </a:pPr>
            <a:r>
              <a:rPr lang="en-IN" sz="4400" b="1" i="0" u="sng" strike="noStrike" cap="none" dirty="0">
                <a:solidFill>
                  <a:srgbClr val="00FFFF"/>
                </a:solidFill>
                <a:latin typeface="Calibri"/>
              </a:rPr>
              <a:t>Risks/ Challenges / Dependencies</a:t>
            </a:r>
          </a:p>
        </p:txBody>
      </p:sp>
      <p:sp>
        <p:nvSpPr>
          <p:cNvPr id="4" name="TextBox 3">
            <a:extLst>
              <a:ext uri="{11EDE4BD-3C33-48D1-91B2-220A6F2778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1452D7-5E7C-45F2-90E2-3BD57816EAAA}"/>
              </a:ext>
            </a:extLst>
          </p:cNvPr>
          <p:cNvSpPr txBox="1"/>
          <p:nvPr/>
        </p:nvSpPr>
        <p:spPr>
          <a:xfrm>
            <a:off x="990600" y="1560109"/>
            <a:ext cx="10777423" cy="643756"/>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dirty="0">
                <a:solidFill>
                  <a:schemeClr val="bg1"/>
                </a:solidFill>
                <a:latin typeface="Lato"/>
              </a:rPr>
              <a:t>To ensure that the Chatbot platform can handle a </a:t>
            </a:r>
            <a:r>
              <a:rPr lang="en-US" sz="1800" b="1" dirty="0">
                <a:solidFill>
                  <a:schemeClr val="bg1"/>
                </a:solidFill>
                <a:latin typeface="Lato"/>
              </a:rPr>
              <a:t>large number of simultaneous users </a:t>
            </a:r>
            <a:r>
              <a:rPr lang="en-US" sz="1800" dirty="0">
                <a:solidFill>
                  <a:schemeClr val="bg1"/>
                </a:solidFill>
                <a:latin typeface="Lato"/>
              </a:rPr>
              <a:t>and provide quick and responsive interactions may require careful design and optimization. </a:t>
            </a:r>
          </a:p>
        </p:txBody>
      </p:sp>
      <p:sp>
        <p:nvSpPr>
          <p:cNvPr id="5" name="TextBox 4">
            <a:extLst>
              <a:ext uri="{CEAF30F6-4ECD-4C46-8C32-57CB6F43A9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8CA379-6F7B-4C20-88F9-043C4025D1A7}"/>
              </a:ext>
            </a:extLst>
          </p:cNvPr>
          <p:cNvSpPr txBox="1"/>
          <p:nvPr/>
        </p:nvSpPr>
        <p:spPr>
          <a:xfrm>
            <a:off x="673846" y="2244699"/>
            <a:ext cx="11016882" cy="918009"/>
          </a:xfrm>
          <a:prstGeom prst="rect">
            <a:avLst/>
          </a:prstGeom>
        </p:spPr>
        <p:txBody>
          <a:bodyPr vert="horz" lIns="95250" tIns="47625" rIns="95250" bIns="47625" rtlCol="0" anchor="t">
            <a:spAutoFit/>
          </a:bodyPr>
          <a:lstStyle/>
          <a:p>
            <a:pPr marL="342900">
              <a:buClr>
                <a:schemeClr val="bg1"/>
              </a:buClr>
              <a:buFont typeface="Wingdings"/>
              <a:buChar char=""/>
              <a:defRPr lang="en-US" sz="1400" dirty="0"/>
            </a:pPr>
            <a:r>
              <a:rPr lang="en-US" sz="1800" dirty="0">
                <a:solidFill>
                  <a:schemeClr val="bg1"/>
                </a:solidFill>
                <a:latin typeface="Lato"/>
              </a:rPr>
              <a:t>   Integrating with reputable knowledgebase sources and authenticated databases may involve technical complexities, such as </a:t>
            </a:r>
            <a:r>
              <a:rPr lang="en-US" sz="1800" b="1" dirty="0">
                <a:solidFill>
                  <a:schemeClr val="bg1"/>
                </a:solidFill>
                <a:latin typeface="Lato"/>
              </a:rPr>
              <a:t>API compatibility</a:t>
            </a:r>
            <a:r>
              <a:rPr lang="en-US" sz="1800" dirty="0">
                <a:solidFill>
                  <a:schemeClr val="bg1"/>
                </a:solidFill>
                <a:latin typeface="Lato"/>
              </a:rPr>
              <a:t>, data retrieval, and data processing. Ensuring seamless connection and reliable access to these sources may require thorough testing and troubleshooting.</a:t>
            </a:r>
          </a:p>
        </p:txBody>
      </p:sp>
      <p:sp>
        <p:nvSpPr>
          <p:cNvPr id="6" name="TextBox 5">
            <a:extLst>
              <a:ext uri="{B68750C9-AD23-40B6-83AD-2DD41B2A20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B2721F-BA9E-4E91-B67C-4C769F674003}"/>
              </a:ext>
            </a:extLst>
          </p:cNvPr>
          <p:cNvSpPr txBox="1"/>
          <p:nvPr/>
        </p:nvSpPr>
        <p:spPr>
          <a:xfrm>
            <a:off x="673846" y="3200400"/>
            <a:ext cx="10631300" cy="369503"/>
          </a:xfrm>
          <a:prstGeom prst="rect">
            <a:avLst/>
          </a:prstGeom>
        </p:spPr>
        <p:txBody>
          <a:bodyPr vert="horz" lIns="95250" tIns="47625" rIns="95250" bIns="47625" rtlCol="0" anchor="t">
            <a:spAutoFit/>
          </a:bodyPr>
          <a:lstStyle/>
          <a:p>
            <a:pPr marL="342900">
              <a:buClr>
                <a:schemeClr val="bg1"/>
              </a:buClr>
              <a:buFont typeface="Wingdings"/>
              <a:buChar char=""/>
              <a:defRPr lang="en-US" sz="1400" dirty="0"/>
            </a:pPr>
            <a:r>
              <a:rPr lang="en-US" sz="1800" b="0" i="0" u="none" strike="noStrike" cap="none" dirty="0">
                <a:solidFill>
                  <a:schemeClr val="bg1"/>
                </a:solidFill>
                <a:latin typeface="Lato"/>
              </a:rPr>
              <a:t>   Scaling the infrastructure and managing increased traffic efficiently could pose challenges.</a:t>
            </a:r>
          </a:p>
        </p:txBody>
      </p:sp>
      <p:sp>
        <p:nvSpPr>
          <p:cNvPr id="7" name="TextBox 6">
            <a:extLst>
              <a:ext uri="{0F4A11B2-4EA8-470B-A7D9-0375498A23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2324AE-82B2-4F94-8CFA-2801AE270925}"/>
              </a:ext>
            </a:extLst>
          </p:cNvPr>
          <p:cNvSpPr txBox="1"/>
          <p:nvPr/>
        </p:nvSpPr>
        <p:spPr>
          <a:xfrm>
            <a:off x="673846" y="3722684"/>
            <a:ext cx="10989345" cy="735168"/>
          </a:xfrm>
          <a:prstGeom prst="rect">
            <a:avLst/>
          </a:prstGeom>
        </p:spPr>
        <p:txBody>
          <a:bodyPr vert="horz" lIns="95250" tIns="47625" rIns="95250" bIns="47625" rtlCol="0" anchor="t">
            <a:spAutoFit/>
          </a:bodyPr>
          <a:lstStyle/>
          <a:p>
            <a:pPr marL="342900">
              <a:buClr>
                <a:schemeClr val="bg1"/>
              </a:buClr>
              <a:buFont typeface="Wingdings"/>
              <a:buChar char=""/>
              <a:defRPr lang="en-US" sz="1400" dirty="0"/>
            </a:pPr>
            <a:r>
              <a:rPr lang="en-IN" sz="1800" b="0" i="0" u="none" strike="noStrike" cap="none" dirty="0">
                <a:solidFill>
                  <a:schemeClr val="bg1"/>
                </a:solidFill>
                <a:latin typeface="Arial"/>
              </a:rPr>
              <a:t>  WebMD, Mayo Clinic etc. are US based, hence certain medicines and treatments stated may not be available in India</a:t>
            </a:r>
            <a:r>
              <a:rPr lang="en-IN" sz="2400" b="0" i="0" u="none" strike="noStrike" cap="none" dirty="0">
                <a:solidFill>
                  <a:schemeClr val="bg1"/>
                </a:solidFill>
                <a:latin typeface="Arial"/>
              </a:rPr>
              <a:t>.</a:t>
            </a:r>
          </a:p>
        </p:txBody>
      </p:sp>
      <p:sp>
        <p:nvSpPr>
          <p:cNvPr id="8" name="TextBox 7">
            <a:extLst>
              <a:ext uri="{754F777F-F110-4542-87C3-12B831CF83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5333EA-852F-42AE-BC06-642D66EBB91D}"/>
              </a:ext>
            </a:extLst>
          </p:cNvPr>
          <p:cNvSpPr txBox="1"/>
          <p:nvPr/>
        </p:nvSpPr>
        <p:spPr>
          <a:xfrm>
            <a:off x="994695" y="4495800"/>
            <a:ext cx="10303955" cy="643756"/>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IN" sz="1800" b="0" i="0" u="none" strike="noStrike" cap="none" dirty="0">
                <a:solidFill>
                  <a:schemeClr val="bg1"/>
                </a:solidFill>
                <a:latin typeface="Arial"/>
              </a:rPr>
              <a:t>Treatment suggestions specific to futile diseases such as Cancer may be ambiguous due to continuous research and development in that field.</a:t>
            </a:r>
          </a:p>
        </p:txBody>
      </p:sp>
      <p:sp>
        <p:nvSpPr>
          <p:cNvPr id="9" name="TextBox 8">
            <a:extLst>
              <a:ext uri="{15E924B2-32C6-4CE7-9FE1-03D2B02FA1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A9168A-D680-4418-AF60-9BF670634B58}"/>
              </a:ext>
            </a:extLst>
          </p:cNvPr>
          <p:cNvSpPr txBox="1"/>
          <p:nvPr/>
        </p:nvSpPr>
        <p:spPr>
          <a:xfrm>
            <a:off x="1009992" y="5181600"/>
            <a:ext cx="10804703" cy="369503"/>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IN" sz="1800" b="0" i="0" u="none" strike="noStrike" cap="none" dirty="0">
                <a:solidFill>
                  <a:schemeClr val="bg1"/>
                </a:solidFill>
                <a:latin typeface="Arial"/>
              </a:rPr>
              <a:t>Several diseases may have common symptoms that can leave the user in confusion.</a:t>
            </a:r>
          </a:p>
        </p:txBody>
      </p:sp>
      <p:sp>
        <p:nvSpPr>
          <p:cNvPr id="10" name="TextBox 9">
            <a:extLst>
              <a:ext uri="{93D0012F-55CA-42F2-887F-15F3F59268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3E0721-3350-4967-A028-534C54B2A9D1}"/>
              </a:ext>
            </a:extLst>
          </p:cNvPr>
          <p:cNvSpPr txBox="1"/>
          <p:nvPr/>
        </p:nvSpPr>
        <p:spPr>
          <a:xfrm>
            <a:off x="990600" y="5762625"/>
            <a:ext cx="9827409" cy="643756"/>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b="0" i="0" u="none" strike="noStrike" cap="none" dirty="0">
                <a:solidFill>
                  <a:schemeClr val="bg1"/>
                </a:solidFill>
                <a:latin typeface="Arial"/>
              </a:rPr>
              <a:t>Booking doctor consultation may require partnership with hospitals which require additional investment.</a:t>
            </a:r>
          </a:p>
        </p:txBody>
      </p:sp>
    </p:spTree>
    <p:extLst>
      <p:ext uri="{12372795-EDB3-497F-9E56-FCF5135EB85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pic>
        <p:nvPicPr>
          <p:cNvPr id="2" name="Google Shape;165;p22" descr="A blue background with white text&#10;&#10;Description automatically generated with low confidence">
            <a:extLst>
              <a:ext uri="{ADE41E88-F1EF-4E57-B054-3D80A7A2CC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6B412A-FB4E-46F1-9624-F657F1D1AC34}"/>
              </a:ext>
            </a:extLst>
          </p:cNvPr>
          <p:cNvPicPr/>
          <p:nvPr/>
        </p:nvPicPr>
        <p:blipFill>
          <a:blip r:embed="rId3"/>
          <a:srcRect/>
          <a:stretch>
            <a:fillRect/>
          </a:stretch>
        </p:blipFill>
        <p:spPr>
          <a:xfrm>
            <a:off x="0" y="0"/>
            <a:ext cx="12192000" cy="6858000"/>
          </a:xfrm>
          <a:prstGeom prst="rect">
            <a:avLst/>
          </a:prstGeom>
          <a:noFill/>
          <a:ln>
            <a:noFill/>
          </a:ln>
        </p:spPr>
      </p:pic>
      <p:sp>
        <p:nvSpPr>
          <p:cNvPr id="3" name="Google Shape;166;p22">
            <a:extLst>
              <a:ext uri="{448D855E-97F9-4C01-98B6-B01849C9D5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375F1A-B42D-4EB0-8215-6DFDE3579AC3}"/>
              </a:ext>
            </a:extLst>
          </p:cNvPr>
          <p:cNvSpPr txBox="1"/>
          <p:nvPr/>
        </p:nvSpPr>
        <p:spPr>
          <a:xfrm>
            <a:off x="540410" y="262480"/>
            <a:ext cx="10515600" cy="1325563"/>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r>
              <a:rPr lang="en-IN" sz="4400" b="1" i="0" u="sng" strike="noStrike" cap="none" dirty="0">
                <a:solidFill>
                  <a:srgbClr val="00FFFF"/>
                </a:solidFill>
                <a:latin typeface="Calibri"/>
              </a:rPr>
              <a:t>Acceptance Criteria Coverage</a:t>
            </a:r>
          </a:p>
        </p:txBody>
      </p:sp>
      <p:sp>
        <p:nvSpPr>
          <p:cNvPr id="4" name="Google Shape;167;p22">
            <a:extLst>
              <a:ext uri="{9F86BE54-FD70-4CB7-A107-64E691FD36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9DF912-99E9-4154-810E-12FF6A69281C}"/>
              </a:ext>
            </a:extLst>
          </p:cNvPr>
          <p:cNvSpPr txBox="1"/>
          <p:nvPr/>
        </p:nvSpPr>
        <p:spPr>
          <a:xfrm>
            <a:off x="398621" y="1296266"/>
            <a:ext cx="9858841" cy="855487"/>
          </a:xfrm>
          <a:prstGeom prst="rect">
            <a:avLst/>
          </a:prstGeom>
          <a:noFill/>
          <a:ln>
            <a:noFill/>
          </a:ln>
        </p:spPr>
        <p:txBody>
          <a:bodyPr spcFirstLastPara="1" vert="horz" wrap="square" lIns="91425" tIns="45700" rIns="91425" bIns="45700" rtlCol="0" anchor="t">
            <a:normAutofit/>
          </a:bodyPr>
          <a:lstStyle/>
          <a:p>
            <a:pPr marL="342900" marR="0" lvl="0" indent="-342900" algn="l" rtl="0">
              <a:lnSpc>
                <a:spcPct val="90000"/>
              </a:lnSpc>
              <a:spcBef>
                <a:spcPts val="0"/>
              </a:spcBef>
              <a:spcAft>
                <a:spcPts val="0"/>
              </a:spcAft>
              <a:buClr>
                <a:schemeClr val="lt1"/>
              </a:buClr>
              <a:buSzPct val="100000"/>
              <a:buFont typeface="Arial"/>
              <a:buChar char="•"/>
            </a:pPr>
            <a:endParaRPr/>
          </a:p>
          <a:p>
            <a:pPr marL="342900" marR="0" lvl="0" indent="-342900" algn="l" rtl="0">
              <a:lnSpc>
                <a:spcPct val="90000"/>
              </a:lnSpc>
              <a:spcBef>
                <a:spcPts val="1000"/>
              </a:spcBef>
              <a:spcAft>
                <a:spcPts val="0"/>
              </a:spcAft>
              <a:buClr>
                <a:schemeClr val="lt1"/>
              </a:buClr>
              <a:buSzPct val="100000"/>
              <a:buFont typeface="Arial"/>
              <a:buChar char="•"/>
            </a:pPr>
            <a:r>
              <a:rPr lang="en-IN" sz="2400" b="0" i="0" u="none" strike="noStrike" cap="none" dirty="0">
                <a:solidFill>
                  <a:schemeClr val="lt1"/>
                </a:solidFill>
                <a:latin typeface="Calibri"/>
              </a:rPr>
              <a:t>How many aspects of the problem statement have been covered?</a:t>
            </a:r>
          </a:p>
        </p:txBody>
      </p:sp>
      <p:sp>
        <p:nvSpPr>
          <p:cNvPr id="5" name="TextBox 4">
            <a:extLst>
              <a:ext uri="{2644160D-629D-4904-9481-9CACF9398B1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450232-3486-4D70-82E9-1BB39626D1DC}"/>
              </a:ext>
            </a:extLst>
          </p:cNvPr>
          <p:cNvSpPr txBox="1"/>
          <p:nvPr/>
        </p:nvSpPr>
        <p:spPr>
          <a:xfrm>
            <a:off x="1023756" y="4691586"/>
            <a:ext cx="6673348" cy="369503"/>
          </a:xfrm>
          <a:prstGeom prst="rect">
            <a:avLst/>
          </a:prstGeom>
        </p:spPr>
        <p:txBody>
          <a:bodyPr vert="horz" lIns="95250" tIns="47625" rIns="95250" bIns="47625" rtlCol="0" anchor="t">
            <a:spAutoFit/>
          </a:bodyPr>
          <a:lstStyle/>
          <a:p>
            <a:pPr>
              <a:defRPr lang="en-US" sz="1400" dirty="0"/>
            </a:pPr>
            <a:endParaRPr lang="en-US" sz="1800" dirty="0">
              <a:solidFill>
                <a:schemeClr val="bg1"/>
              </a:solidFill>
              <a:latin typeface="Lato"/>
            </a:endParaRPr>
          </a:p>
        </p:txBody>
      </p:sp>
      <p:sp>
        <p:nvSpPr>
          <p:cNvPr id="6" name="TextBox 5">
            <a:extLst>
              <a:ext uri="{7C045447-E2DA-428A-A10F-50FF3515E8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186198-863A-471F-B11A-62F105551999}"/>
              </a:ext>
            </a:extLst>
          </p:cNvPr>
          <p:cNvSpPr txBox="1"/>
          <p:nvPr/>
        </p:nvSpPr>
        <p:spPr>
          <a:xfrm>
            <a:off x="941146" y="4552950"/>
            <a:ext cx="8477365" cy="650178"/>
          </a:xfrm>
          <a:prstGeom prst="rect">
            <a:avLst/>
          </a:prstGeom>
        </p:spPr>
        <p:txBody>
          <a:bodyPr vert="horz" lIns="95250" tIns="47625" rIns="95250" bIns="47625" rtlCol="0" anchor="t">
            <a:spAutoFit/>
          </a:bodyPr>
          <a:lstStyle/>
          <a:p>
            <a:pPr>
              <a:defRPr lang="en-US" sz="1400" dirty="0"/>
            </a:pPr>
            <a:r>
              <a:rPr lang="en-US" sz="1800" dirty="0">
                <a:solidFill>
                  <a:schemeClr val="bg1"/>
                </a:solidFill>
                <a:latin typeface="Lato"/>
              </a:rPr>
              <a:t>• Overcoming information overload with precise, authentic and trustworthy  information</a:t>
            </a:r>
          </a:p>
        </p:txBody>
      </p:sp>
      <p:sp>
        <p:nvSpPr>
          <p:cNvPr id="7" name="TextBox 6">
            <a:extLst>
              <a:ext uri="{2CC76F17-6A19-49BE-BDBC-04DAD37EA4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91AB8B-9B0F-498F-8292-2879C26A5FBA}"/>
              </a:ext>
            </a:extLst>
          </p:cNvPr>
          <p:cNvSpPr txBox="1"/>
          <p:nvPr/>
        </p:nvSpPr>
        <p:spPr>
          <a:xfrm>
            <a:off x="927363" y="5162550"/>
            <a:ext cx="8615067" cy="369503"/>
          </a:xfrm>
          <a:prstGeom prst="rect">
            <a:avLst/>
          </a:prstGeom>
        </p:spPr>
        <p:txBody>
          <a:bodyPr vert="horz" lIns="95250" tIns="47625" rIns="95250" bIns="47625" rtlCol="0" anchor="t">
            <a:spAutoFit/>
          </a:bodyPr>
          <a:lstStyle/>
          <a:p>
            <a:pPr>
              <a:defRPr lang="en-US" sz="1400" dirty="0"/>
            </a:pPr>
            <a:r>
              <a:rPr lang="en-US" sz="1800" dirty="0">
                <a:solidFill>
                  <a:schemeClr val="bg1"/>
                </a:solidFill>
                <a:latin typeface="Lato"/>
              </a:rPr>
              <a:t>• Corona self-checker and test booking</a:t>
            </a:r>
          </a:p>
        </p:txBody>
      </p:sp>
      <p:sp>
        <p:nvSpPr>
          <p:cNvPr id="8" name="TextBox 7">
            <a:extLst>
              <a:ext uri="{0B975065-2118-4110-AF59-DD85CCB0A6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0AD4B3-01E2-4CB7-A333-45FF2E8BACA6}"/>
              </a:ext>
            </a:extLst>
          </p:cNvPr>
          <p:cNvSpPr txBox="1"/>
          <p:nvPr/>
        </p:nvSpPr>
        <p:spPr>
          <a:xfrm>
            <a:off x="941146" y="5555456"/>
            <a:ext cx="4140508" cy="369503"/>
          </a:xfrm>
          <a:prstGeom prst="rect">
            <a:avLst/>
          </a:prstGeom>
        </p:spPr>
        <p:txBody>
          <a:bodyPr vert="horz" lIns="95250" tIns="47625" rIns="95250" bIns="47625" rtlCol="0" anchor="t">
            <a:spAutoFit/>
          </a:bodyPr>
          <a:lstStyle/>
          <a:p>
            <a:pPr>
              <a:defRPr lang="en-US" sz="1400" dirty="0"/>
            </a:pPr>
            <a:r>
              <a:rPr lang="en-US" sz="1800" dirty="0">
                <a:solidFill>
                  <a:schemeClr val="bg1"/>
                </a:solidFill>
                <a:latin typeface="Lato"/>
              </a:rPr>
              <a:t>• Judging criteria coverage</a:t>
            </a:r>
          </a:p>
        </p:txBody>
      </p:sp>
      <p:sp>
        <p:nvSpPr>
          <p:cNvPr id="9" name="TextBox 8">
            <a:extLst>
              <a:ext uri="{B4788F71-DE88-485F-84A3-D5891E0F38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E998CA-D670-4BE5-8A76-B5F77E9320DC}"/>
              </a:ext>
            </a:extLst>
          </p:cNvPr>
          <p:cNvSpPr txBox="1"/>
          <p:nvPr/>
        </p:nvSpPr>
        <p:spPr>
          <a:xfrm>
            <a:off x="941146" y="2022357"/>
            <a:ext cx="9269654" cy="2598019"/>
          </a:xfrm>
          <a:prstGeom prst="rect">
            <a:avLst/>
          </a:prstGeom>
        </p:spPr>
        <p:txBody>
          <a:bodyPr vert="horz" wrap="square" lIns="95250" tIns="47625" rIns="95250" bIns="47625" rtlCol="0" anchor="t">
            <a:spAutoFit/>
          </a:bodyPr>
          <a:lstStyle/>
          <a:p>
            <a:pPr algn="just" rtl="0">
              <a:lnSpc>
                <a:spcPct val="107000"/>
              </a:lnSpc>
              <a:spcBef>
                <a:spcPts val="1000"/>
              </a:spcBef>
              <a:spcAft>
                <a:spcPts val="800"/>
              </a:spcAft>
              <a:buClr>
                <a:srgbClr val="000000"/>
              </a:buClr>
              <a:defRPr lang="en-US" sz="1400" dirty="0"/>
            </a:pPr>
            <a:r>
              <a:rPr lang="en-IN" sz="1800" b="0" i="0" u="none" strike="noStrike" cap="none" baseline="0" dirty="0">
                <a:solidFill>
                  <a:schemeClr val="bg1"/>
                </a:solidFill>
                <a:latin typeface="Cambria"/>
              </a:rPr>
              <a:t>•  </a:t>
            </a:r>
            <a:r>
              <a:rPr lang="en-IN" sz="1800" b="0" i="0" u="none" strike="noStrike" cap="none" baseline="0" dirty="0">
                <a:solidFill>
                  <a:schemeClr val="bg1"/>
                </a:solidFill>
                <a:latin typeface="Calibri"/>
              </a:rPr>
              <a:t>An end-to-end Chatbot platform </a:t>
            </a:r>
            <a:r>
              <a:rPr lang="en-IN" sz="1800" b="0" i="0" u="none" strike="noStrike" cap="none" dirty="0">
                <a:solidFill>
                  <a:srgbClr val="FFFFFF"/>
                </a:solidFill>
                <a:latin typeface="Calibri"/>
              </a:rPr>
              <a:t> that seamlessly integrates with reputed knowledgebase   sources, including websites like: </a:t>
            </a:r>
            <a:r>
              <a:rPr lang="en-US" sz="1800" b="0" i="0" u="none" strike="noStrike" cap="none" dirty="0">
                <a:solidFill>
                  <a:srgbClr val="FFFFFF"/>
                </a:solidFill>
                <a:latin typeface="Calibri"/>
              </a:rPr>
              <a:t>i</a:t>
            </a:r>
            <a:r>
              <a:rPr lang="en-IN" sz="1800" b="0" i="0" u="none" strike="noStrike" cap="none" dirty="0">
                <a:solidFill>
                  <a:srgbClr val="FFFFFF"/>
                </a:solidFill>
                <a:latin typeface="Calibri"/>
              </a:rPr>
              <a:t>. Mayo Clinic [https://mayoclinic.org/] ii. Web MD [https://www.webmd.com/]</a:t>
            </a:r>
          </a:p>
          <a:p>
            <a:pPr algn="l" rtl="0">
              <a:lnSpc>
                <a:spcPct val="90000"/>
              </a:lnSpc>
              <a:spcBef>
                <a:spcPts val="1000"/>
              </a:spcBef>
              <a:spcAft>
                <a:spcPts val="0"/>
              </a:spcAft>
              <a:buClr>
                <a:srgbClr val="000000"/>
              </a:buClr>
              <a:defRPr lang="en-US" sz="1400" dirty="0"/>
            </a:pPr>
            <a:r>
              <a:rPr lang="en-IN" sz="1800" b="0" i="0" u="none" strike="noStrike" cap="none" dirty="0">
                <a:solidFill>
                  <a:schemeClr val="bg1"/>
                </a:solidFill>
                <a:latin typeface="Calibri"/>
              </a:rPr>
              <a:t>• Configurable options to enable and disable resources</a:t>
            </a:r>
          </a:p>
          <a:p>
            <a:pPr algn="l" rtl="0">
              <a:lnSpc>
                <a:spcPct val="90000"/>
              </a:lnSpc>
              <a:spcBef>
                <a:spcPts val="1000"/>
              </a:spcBef>
              <a:spcAft>
                <a:spcPts val="0"/>
              </a:spcAft>
              <a:buClr>
                <a:srgbClr val="000000"/>
              </a:buClr>
              <a:defRPr lang="en-US" sz="1400" dirty="0"/>
            </a:pPr>
            <a:r>
              <a:rPr lang="en-IN" sz="1800" b="0" i="0" u="none" strike="noStrike" cap="none" baseline="0" dirty="0">
                <a:solidFill>
                  <a:schemeClr val="bg1"/>
                </a:solidFill>
                <a:latin typeface="Calibri"/>
              </a:rPr>
              <a:t>• Corona self-checker an</a:t>
            </a:r>
            <a:r>
              <a:rPr lang="en-IN" sz="1800" b="0" i="0" u="none" strike="noStrike" cap="none" dirty="0">
                <a:solidFill>
                  <a:schemeClr val="bg1"/>
                </a:solidFill>
                <a:latin typeface="Calibri"/>
              </a:rPr>
              <a:t>d booking module</a:t>
            </a:r>
          </a:p>
          <a:p>
            <a:pPr algn="l" rtl="0">
              <a:lnSpc>
                <a:spcPct val="90000"/>
              </a:lnSpc>
              <a:spcBef>
                <a:spcPts val="1000"/>
              </a:spcBef>
              <a:spcAft>
                <a:spcPts val="0"/>
              </a:spcAft>
              <a:buClr>
                <a:srgbClr val="000000"/>
              </a:buClr>
              <a:defRPr lang="en-US" sz="1400" dirty="0"/>
            </a:pPr>
            <a:r>
              <a:rPr lang="en-IN" sz="1800" b="0" i="0" u="none" strike="noStrike" cap="none" baseline="0" dirty="0">
                <a:solidFill>
                  <a:schemeClr val="bg1"/>
                </a:solidFill>
                <a:latin typeface="Calibri"/>
              </a:rPr>
              <a:t>• Ability of the model to continuously learn from past experiences.</a:t>
            </a:r>
          </a:p>
          <a:p>
            <a:pPr algn="l" rtl="0">
              <a:lnSpc>
                <a:spcPct val="90000"/>
              </a:lnSpc>
              <a:spcBef>
                <a:spcPts val="1000"/>
              </a:spcBef>
              <a:spcAft>
                <a:spcPts val="0"/>
              </a:spcAft>
              <a:buClr>
                <a:srgbClr val="000000"/>
              </a:buClr>
              <a:defRPr lang="en-US" sz="1400" dirty="0"/>
            </a:pPr>
            <a:r>
              <a:rPr lang="en-IN" sz="1800" b="0" i="0" u="none" strike="noStrike" cap="none" dirty="0">
                <a:solidFill>
                  <a:schemeClr val="bg1"/>
                </a:solidFill>
                <a:latin typeface="Calibri"/>
              </a:rPr>
              <a:t>• Future enhancements and additional features.</a:t>
            </a:r>
          </a:p>
        </p:txBody>
      </p:sp>
    </p:spTree>
    <p:extLst>
      <p:ext uri="{BE7B5289-E97B-4F0F-8B5F-25454502370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pic>
        <p:nvPicPr>
          <p:cNvPr id="2" name="Google Shape;172;p23" descr="A blue background with white text&#10;&#10;Description automatically generated with low confidence">
            <a:extLst>
              <a:ext uri="{639C547C-689A-43F5-8AFC-52BB75053D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233A0D-849D-4675-BE9E-BA339863749F}"/>
              </a:ext>
            </a:extLst>
          </p:cNvPr>
          <p:cNvPicPr/>
          <p:nvPr/>
        </p:nvPicPr>
        <p:blipFill>
          <a:blip r:embed="rId3"/>
          <a:stretch>
            <a:fillRect/>
          </a:stretch>
        </p:blipFill>
        <p:spPr>
          <a:xfrm>
            <a:off x="0" y="-4800"/>
            <a:ext cx="12192000" cy="6858000"/>
          </a:xfrm>
          <a:prstGeom prst="rect">
            <a:avLst/>
          </a:prstGeom>
          <a:noFill/>
          <a:ln>
            <a:noFill/>
          </a:ln>
        </p:spPr>
      </p:pic>
      <p:sp>
        <p:nvSpPr>
          <p:cNvPr id="3" name="Google Shape;173;p23">
            <a:extLst>
              <a:ext uri="{3100C68C-F96F-4452-9BDB-A3891DB54B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1742AE-CF30-483C-9C5A-DDDC69C90CB0}"/>
              </a:ext>
            </a:extLst>
          </p:cNvPr>
          <p:cNvSpPr txBox="1"/>
          <p:nvPr/>
        </p:nvSpPr>
        <p:spPr>
          <a:xfrm>
            <a:off x="1371304" y="963396"/>
            <a:ext cx="10396004" cy="780440"/>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r>
              <a:rPr lang="en-IN" sz="4400" b="1" i="0" u="sng" strike="noStrike" cap="none" dirty="0">
                <a:solidFill>
                  <a:srgbClr val="00FFFF"/>
                </a:solidFill>
                <a:latin typeface="Calibri"/>
              </a:rPr>
              <a:t>Business Model (B2C) / Customer Segment</a:t>
            </a:r>
          </a:p>
        </p:txBody>
      </p:sp>
      <p:sp>
        <p:nvSpPr>
          <p:cNvPr id="4" name="Google Shape;174;p23">
            <a:extLst>
              <a:ext uri="{30EF99C0-5DCC-424C-9B64-D33A39F368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F31727-8948-4A04-B42D-9EA8A28DE1F1}"/>
              </a:ext>
            </a:extLst>
          </p:cNvPr>
          <p:cNvSpPr txBox="1"/>
          <p:nvPr/>
        </p:nvSpPr>
        <p:spPr>
          <a:xfrm>
            <a:off x="1464916" y="2758135"/>
            <a:ext cx="2542498" cy="434111"/>
          </a:xfrm>
          <a:prstGeom prst="rect">
            <a:avLst/>
          </a:prstGeom>
          <a:noFill/>
          <a:ln>
            <a:noFill/>
          </a:ln>
        </p:spPr>
        <p:txBody>
          <a:bodyPr spcFirstLastPara="1" vert="horz" wrap="square" lIns="91425" tIns="45700" rIns="91425" bIns="45700" rtlCol="0" anchor="t">
            <a:normAutofit/>
          </a:bodyPr>
          <a:lstStyle/>
          <a:p>
            <a:pPr marL="342900" marR="0" lvl="0" indent="-342900" algn="l" rtl="0">
              <a:lnSpc>
                <a:spcPct val="90000"/>
              </a:lnSpc>
              <a:spcBef>
                <a:spcPts val="0"/>
              </a:spcBef>
              <a:spcAft>
                <a:spcPts val="0"/>
              </a:spcAft>
              <a:buClr>
                <a:schemeClr val="lt1"/>
              </a:buClr>
              <a:buSzPct val="100000"/>
              <a:buFont typeface="Wingdings"/>
              <a:buChar char=""/>
            </a:pPr>
            <a:r>
              <a:rPr lang="en-IN" sz="2400" b="0" i="0" u="none" strike="noStrike" cap="none" dirty="0">
                <a:solidFill>
                  <a:schemeClr val="lt1"/>
                </a:solidFill>
                <a:latin typeface="Calibri"/>
              </a:rPr>
              <a:t>Ads</a:t>
            </a:r>
          </a:p>
        </p:txBody>
      </p:sp>
      <p:pic>
        <p:nvPicPr>
          <p:cNvPr id="5" name="Picture 4">
            <a:extLst>
              <a:ext uri="{3A024E78-99BE-4C82-B7AB-5F54CBC69F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C41FCF-A19D-43BE-A285-622404424CC8}"/>
              </a:ext>
            </a:extLst>
          </p:cNvPr>
          <p:cNvPicPr>
            <a:picLocks noChangeAspect="1"/>
          </p:cNvPicPr>
          <p:nvPr/>
        </p:nvPicPr>
        <p:blipFill>
          <a:blip r:embed="rId4">
            <a:lum/>
            <a:extLst>
              <a:ext uri="{0F522CAA-A3AE-413A-AFC9-12FEE7D469CF}">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0" contrast="0"/>
                    </a14:imgEffect>
                  </a14:imgLayer>
                </a14:imgProps>
              </a:ext>
              <a:ext uri="{C83D8CC6-43E8-4781-A93A-8F642EB87E8D}">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22420" t="19670" r="21050" b="25030"/>
          <a:stretch>
            <a:fillRect/>
          </a:stretch>
        </p:blipFill>
        <p:spPr>
          <a:xfrm flipV="1">
            <a:off x="724366" y="1110176"/>
            <a:ext cx="587140" cy="606628"/>
          </a:xfrm>
          <a:prstGeom prst="ellipse">
            <a:avLst/>
          </a:prstGeom>
          <a:noFill/>
          <a:ln w="11430" cap="flat">
            <a:solidFill>
              <a:srgbClr val="00FFFF"/>
            </a:solidFill>
            <a:prstDash val="solid"/>
            <a:round/>
          </a:ln>
          <a:effectLst>
            <a:outerShdw blurRad="50800" dir="2700000">
              <a:srgbClr val="5B5B5B">
                <a:alpha val="39999"/>
              </a:srgbClr>
            </a:outerShdw>
          </a:effectLst>
        </p:spPr>
      </p:pic>
      <p:sp>
        <p:nvSpPr>
          <p:cNvPr id="6" name="TextBox 5">
            <a:extLst>
              <a:ext uri="{CF3B4C56-227E-47F9-88D3-B3DB592A63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9EB89B-E274-4324-ADC5-5CEC88AA3930}"/>
              </a:ext>
            </a:extLst>
          </p:cNvPr>
          <p:cNvSpPr txBox="1"/>
          <p:nvPr/>
        </p:nvSpPr>
        <p:spPr>
          <a:xfrm>
            <a:off x="1311506" y="2058419"/>
            <a:ext cx="3435505" cy="671302"/>
          </a:xfrm>
          <a:prstGeom prst="rect">
            <a:avLst/>
          </a:prstGeom>
        </p:spPr>
        <p:txBody>
          <a:bodyPr vert="horz" lIns="95250" tIns="47625" rIns="95250" bIns="47625" rtlCol="0">
            <a:noAutofit/>
          </a:bodyPr>
          <a:lstStyle/>
          <a:p>
            <a:pPr indent="0" algn="l" rtl="0">
              <a:lnSpc>
                <a:spcPct val="100000"/>
              </a:lnSpc>
              <a:spcBef>
                <a:spcPts val="0"/>
              </a:spcBef>
              <a:spcAft>
                <a:spcPts val="0"/>
              </a:spcAft>
              <a:buClr>
                <a:schemeClr val="bg1"/>
              </a:buClr>
              <a:buSzPct val="100000"/>
              <a:buFont typeface="Arial"/>
              <a:buNone/>
              <a:defRPr lang="en-US" sz="1400" b="0" i="0" u="none" strike="noStrike" cap="none" dirty="0">
                <a:solidFill>
                  <a:srgbClr val="000000"/>
                </a:solidFill>
                <a:latin typeface="Arial"/>
              </a:defRPr>
            </a:pPr>
            <a:r>
              <a:rPr lang="en-IN" sz="3600" b="1" i="0" u="sng" strike="noStrike" cap="none" dirty="0">
                <a:solidFill>
                  <a:srgbClr val="00FFFF"/>
                </a:solidFill>
                <a:latin typeface="Calibri"/>
              </a:rPr>
              <a:t>Free Version:</a:t>
            </a:r>
          </a:p>
        </p:txBody>
      </p:sp>
      <p:sp>
        <p:nvSpPr>
          <p:cNvPr id="7" name="TextBox 6">
            <a:extLst>
              <a:ext uri="{4230138C-2B8D-495C-BCA8-B6686D3A41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A27F27-B156-4B2A-AA5E-F59396C5A9A1}"/>
              </a:ext>
            </a:extLst>
          </p:cNvPr>
          <p:cNvSpPr txBox="1"/>
          <p:nvPr/>
        </p:nvSpPr>
        <p:spPr>
          <a:xfrm>
            <a:off x="1371304" y="4206544"/>
            <a:ext cx="2729722" cy="643756"/>
          </a:xfrm>
          <a:prstGeom prst="rect">
            <a:avLst/>
          </a:prstGeom>
        </p:spPr>
        <p:txBody>
          <a:bodyPr vert="horz" lIns="95250" tIns="47625" rIns="95250" bIns="47625" rtlCol="0" anchor="t">
            <a:spAutoFit/>
          </a:bodyPr>
          <a:lstStyle/>
          <a:p>
            <a:pPr indent="0" algn="l" rtl="0">
              <a:lnSpc>
                <a:spcPct val="100000"/>
              </a:lnSpc>
              <a:spcBef>
                <a:spcPts val="0"/>
              </a:spcBef>
              <a:spcAft>
                <a:spcPts val="0"/>
              </a:spcAft>
              <a:buClr>
                <a:srgbClr val="FFFFFF"/>
              </a:buClr>
              <a:buSzPct val="100000"/>
              <a:buFont typeface="Arial"/>
              <a:buNone/>
              <a:defRPr lang="en-US" sz="1400" dirty="0"/>
            </a:pPr>
            <a:r>
              <a:rPr lang="en-IN" sz="3600" b="1" i="0" u="sng" strike="noStrike" cap="none" dirty="0">
                <a:solidFill>
                  <a:srgbClr val="00FFFF"/>
                </a:solidFill>
                <a:latin typeface="Calibri"/>
              </a:rPr>
              <a:t>Paid Version:</a:t>
            </a:r>
          </a:p>
        </p:txBody>
      </p:sp>
      <p:sp>
        <p:nvSpPr>
          <p:cNvPr id="8" name="TextBox 7">
            <a:extLst>
              <a:ext uri="{6CECFAAD-BDBF-4A40-9392-73997367C3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609ADF-783D-4129-B1C9-9FE7BA1877B9}"/>
              </a:ext>
            </a:extLst>
          </p:cNvPr>
          <p:cNvSpPr txBox="1"/>
          <p:nvPr/>
        </p:nvSpPr>
        <p:spPr>
          <a:xfrm>
            <a:off x="1508521" y="4931483"/>
            <a:ext cx="1905000" cy="424348"/>
          </a:xfrm>
          <a:prstGeom prst="rect">
            <a:avLst/>
          </a:prstGeom>
        </p:spPr>
        <p:txBody>
          <a:bodyPr vert="horz" lIns="95250" tIns="47625" rIns="95250" bIns="47625" rtlCol="0" anchor="t">
            <a:spAutoFit/>
          </a:bodyPr>
          <a:lstStyle/>
          <a:p>
            <a:pPr indent="-342900" algn="l" rtl="0">
              <a:lnSpc>
                <a:spcPct val="90000"/>
              </a:lnSpc>
              <a:spcBef>
                <a:spcPts val="0"/>
              </a:spcBef>
              <a:spcAft>
                <a:spcPts val="0"/>
              </a:spcAft>
              <a:buClr>
                <a:srgbClr val="FFFFFF"/>
              </a:buClr>
              <a:buSzPct val="100000"/>
              <a:buFont typeface="Wingdings"/>
              <a:buChar char=""/>
              <a:defRPr lang="en-US" sz="1400" dirty="0"/>
            </a:pPr>
            <a:r>
              <a:rPr lang="en-IN" sz="2400" b="0" i="0" u="none" strike="noStrike" cap="none" dirty="0">
                <a:solidFill>
                  <a:schemeClr val="lt1"/>
                </a:solidFill>
                <a:latin typeface="Calibri"/>
              </a:rPr>
              <a:t>No Ads</a:t>
            </a:r>
          </a:p>
        </p:txBody>
      </p:sp>
      <p:sp>
        <p:nvSpPr>
          <p:cNvPr id="9" name="TextBox 8">
            <a:extLst>
              <a:ext uri="{DA6C1D36-248F-4777-98A1-E639499F0D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8CA28C-8F5E-4121-95D5-0AD3E5998E46}"/>
              </a:ext>
            </a:extLst>
          </p:cNvPr>
          <p:cNvSpPr txBox="1"/>
          <p:nvPr/>
        </p:nvSpPr>
        <p:spPr>
          <a:xfrm>
            <a:off x="1508521" y="5353050"/>
            <a:ext cx="8863508" cy="424348"/>
          </a:xfrm>
          <a:prstGeom prst="rect">
            <a:avLst/>
          </a:prstGeom>
        </p:spPr>
        <p:txBody>
          <a:bodyPr vert="horz" lIns="95250" tIns="47625" rIns="95250" bIns="47625" rtlCol="0" anchor="t">
            <a:spAutoFit/>
          </a:bodyPr>
          <a:lstStyle/>
          <a:p>
            <a:pPr indent="-342900" algn="l" rtl="0">
              <a:lnSpc>
                <a:spcPct val="90000"/>
              </a:lnSpc>
              <a:spcBef>
                <a:spcPts val="0"/>
              </a:spcBef>
              <a:spcAft>
                <a:spcPts val="0"/>
              </a:spcAft>
              <a:buClr>
                <a:srgbClr val="FFFFFF"/>
              </a:buClr>
              <a:buSzPct val="100000"/>
              <a:buFont typeface="Wingdings"/>
              <a:buChar char=""/>
              <a:defRPr lang="en-US" sz="1400" dirty="0"/>
            </a:pPr>
            <a:r>
              <a:rPr lang="en-IN" sz="2400" b="0" i="0" u="none" strike="noStrike" cap="none" dirty="0">
                <a:solidFill>
                  <a:schemeClr val="lt1"/>
                </a:solidFill>
                <a:latin typeface="Calibri"/>
              </a:rPr>
              <a:t>Personal Health Tracker, along with Locating Nearby Doctors.</a:t>
            </a:r>
          </a:p>
        </p:txBody>
      </p:sp>
      <p:sp>
        <p:nvSpPr>
          <p:cNvPr id="10" name="TextBox 9">
            <a:extLst>
              <a:ext uri="{7B274F03-5616-41F1-A346-CB58BDC8F6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A5FA9E-8D2B-4D08-A063-1C5814BED14E}"/>
              </a:ext>
            </a:extLst>
          </p:cNvPr>
          <p:cNvSpPr txBox="1"/>
          <p:nvPr/>
        </p:nvSpPr>
        <p:spPr>
          <a:xfrm>
            <a:off x="1093184" y="3265513"/>
            <a:ext cx="4345562" cy="399973"/>
          </a:xfrm>
          <a:prstGeom prst="rect">
            <a:avLst/>
          </a:prstGeom>
        </p:spPr>
        <p:txBody>
          <a:bodyPr vert="horz" lIns="95250" tIns="47625" rIns="95250" bIns="47625" rtlCol="0" anchor="t">
            <a:spAutoFit/>
          </a:bodyPr>
          <a:lstStyle/>
          <a:p>
            <a:pPr marL="685800" indent="-342900" algn="l" rtl="0">
              <a:lnSpc>
                <a:spcPct val="100000"/>
              </a:lnSpc>
              <a:spcBef>
                <a:spcPts val="0"/>
              </a:spcBef>
              <a:spcAft>
                <a:spcPts val="0"/>
              </a:spcAft>
              <a:buClr>
                <a:schemeClr val="bg1"/>
              </a:buClr>
              <a:buFont typeface="Wingdings"/>
              <a:buChar char=""/>
              <a:defRPr lang="en-US" sz="1400" dirty="0"/>
            </a:pPr>
            <a:r>
              <a:rPr lang="en-US" sz="2000" b="0" i="0" u="none" strike="noStrike" cap="none" dirty="0">
                <a:solidFill>
                  <a:schemeClr val="bg1"/>
                </a:solidFill>
                <a:latin typeface="Arial"/>
              </a:rPr>
              <a:t>Only Medication Reminder</a:t>
            </a:r>
          </a:p>
        </p:txBody>
      </p:sp>
    </p:spTree>
    <p:extLst>
      <p:ext uri="{546BDB65-8D38-4C6F-8D95-A7180B980F1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Google Shape;179;p24">
            <a:extLst>
              <a:ext uri="{21025212-B19F-4BEF-8BA1-7BD8EB893D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0390B9-D0A1-4FA8-A816-FB8E366BCCAC}"/>
              </a:ext>
            </a:extLst>
          </p:cNvPr>
          <p:cNvSpPr>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rtlCol="0" anchor="ctr">
            <a:normAutofit/>
          </a:bodyPr>
          <a:lstStyle/>
          <a:p>
            <a:pPr marL="0" lvl="0" indent="0" algn="l" rtl="0">
              <a:lnSpc>
                <a:spcPct val="90000"/>
              </a:lnSpc>
              <a:spcBef>
                <a:spcPts val="0"/>
              </a:spcBef>
              <a:spcAft>
                <a:spcPts val="0"/>
              </a:spcAft>
              <a:buClr>
                <a:schemeClr val="dk1"/>
              </a:buClr>
              <a:buSzPct val="100000"/>
              <a:buFont typeface="Calibri"/>
              <a:buNone/>
            </a:pPr>
            <a:endParaRPr lang="en-US" dirty="0"/>
          </a:p>
        </p:txBody>
      </p:sp>
      <p:pic>
        <p:nvPicPr>
          <p:cNvPr id="3" name="Google Shape;180;p24">
            <a:extLst>
              <a:ext uri="{41B4FA12-33F7-4282-AD63-6B0349D5A2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61183C-FE91-43D9-8FD9-C31EAC371217}"/>
              </a:ext>
            </a:extLst>
          </p:cNvPr>
          <p:cNvPicPr>
            <a:picLocks noGrp="1"/>
          </p:cNvPicPr>
          <p:nvPr>
            <p:ph type="body" idx="1"/>
          </p:nvPr>
        </p:nvPicPr>
        <p:blipFill>
          <a:blip r:embed="rId4"/>
          <a:srcRect t="13218" b="13217"/>
          <a:stretch>
            <a:fillRect/>
          </a:stretch>
        </p:blipFill>
        <p:spPr>
          <a:xfrm>
            <a:off x="-59807" y="-75942"/>
            <a:ext cx="12311624" cy="7006685"/>
          </a:xfrm>
          <a:prstGeom prst="rect">
            <a:avLst/>
          </a:prstGeom>
          <a:noFill/>
          <a:ln>
            <a:noFill/>
          </a:ln>
        </p:spPr>
      </p:pic>
      <p:pic>
        <p:nvPicPr>
          <p:cNvPr id="4" name="Google Shape;181;p24" descr="A blue background with white text&#10;&#10;Description automatically generated with low confidence">
            <a:extLst>
              <a:ext uri="{9C7E2B82-10B4-40EA-9081-9EA13AB232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9DD425-6B81-493D-803E-5968C92A9E6D}"/>
              </a:ext>
            </a:extLst>
          </p:cNvPr>
          <p:cNvPicPr/>
          <p:nvPr/>
        </p:nvPicPr>
        <p:blipFill>
          <a:blip r:embed="rId4"/>
          <a:stretch>
            <a:fillRect/>
          </a:stretch>
        </p:blipFill>
        <p:spPr>
          <a:xfrm>
            <a:off x="9" y="-1600"/>
            <a:ext cx="12192000" cy="6858000"/>
          </a:xfrm>
          <a:prstGeom prst="rect">
            <a:avLst/>
          </a:prstGeom>
          <a:noFill/>
          <a:ln>
            <a:noFill/>
          </a:ln>
          <a:effectLst>
            <a:reflection stA="48000" endPos="35000" sy="-100000" algn="bl" rotWithShape="0"/>
          </a:effectLst>
        </p:spPr>
      </p:pic>
      <p:sp>
        <p:nvSpPr>
          <p:cNvPr id="5" name="TextBox 4">
            <a:extLst>
              <a:ext uri="{23812052-C7FB-4E24-BF10-E07F801EC0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148EE0-B9D0-4CDE-987F-FC4D59F2B4CF}"/>
              </a:ext>
            </a:extLst>
          </p:cNvPr>
          <p:cNvSpPr txBox="1"/>
          <p:nvPr>
            <p:custDataLst>
              <p:tags r:id="rId1"/>
            </p:custDataLst>
          </p:nvPr>
        </p:nvSpPr>
        <p:spPr>
          <a:xfrm>
            <a:off x="3654428" y="2482262"/>
            <a:ext cx="5245960" cy="1326244"/>
          </a:xfrm>
          <a:solidFill>
            <a:srgbClr val="FFFF00"/>
          </a:solidFill>
          <a:ln w="25400" cap="flat">
            <a:solidFill>
              <a:srgbClr val="FFFF00"/>
            </a:solidFill>
            <a:prstDash val="solid"/>
            <a:round/>
          </a:ln>
          <a:effectLst>
            <a:reflection stA="48000" endPos="35000" sy="-100000" algn="bl" rotWithShape="0"/>
          </a:effectLst>
        </p:spPr>
        <p:txBody>
          <a:bodyPr vert="horz" lIns="95250" tIns="47625" rIns="95250" bIns="47625" rtlCol="0" anchor="ctr">
            <a:spAutoFit/>
          </a:bodyPr>
          <a:lstStyle/>
          <a:p>
            <a:pPr algn="ctr">
              <a:defRPr lang="en-US" sz="1400" dirty="0"/>
            </a:pPr>
            <a:r>
              <a:rPr lang="en-US" sz="5400" b="1" dirty="0">
                <a:solidFill>
                  <a:srgbClr val="00FFFF"/>
                </a:solidFill>
                <a:latin typeface="+mj-lt"/>
              </a:rPr>
              <a:t>Thank You!</a:t>
            </a:r>
          </a:p>
        </p:txBody>
      </p:sp>
    </p:spTree>
    <p:extLst>
      <p:ext uri="{CF5BD3E7-08B3-4E87-BD59-DC40ECB5537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Google Shape;95;p14" descr="A blue background with white text&#10;&#10;Description automatically generated with low confidence">
            <a:extLst>
              <a:ext uri="{3ACCDA9E-F212-4ECD-8509-344A39DB68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926273-86A8-4E3C-BBF8-89F022A73CAA}"/>
              </a:ext>
            </a:extLst>
          </p:cNvPr>
          <p:cNvPicPr/>
          <p:nvPr/>
        </p:nvPicPr>
        <p:blipFill>
          <a:blip r:embed="rId3"/>
          <a:srcRect l="110" r="-110"/>
          <a:stretch>
            <a:fillRect/>
          </a:stretch>
        </p:blipFill>
        <p:spPr>
          <a:xfrm>
            <a:off x="0" y="12753"/>
            <a:ext cx="12192000" cy="6858000"/>
          </a:xfrm>
          <a:prstGeom prst="rect">
            <a:avLst/>
          </a:prstGeom>
          <a:noFill/>
          <a:ln>
            <a:noFill/>
          </a:ln>
        </p:spPr>
      </p:pic>
      <p:sp>
        <p:nvSpPr>
          <p:cNvPr id="3" name="Google Shape;96;p14">
            <a:extLst>
              <a:ext uri="{F93157ED-EE14-4B93-BD9C-122A981034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C1A1FD-67BF-4B21-BC8E-5CCDE2781048}"/>
              </a:ext>
            </a:extLst>
          </p:cNvPr>
          <p:cNvSpPr txBox="1"/>
          <p:nvPr/>
        </p:nvSpPr>
        <p:spPr>
          <a:xfrm>
            <a:off x="536319" y="1012869"/>
            <a:ext cx="10515600" cy="702194"/>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r>
              <a:rPr lang="en-IN" sz="4400" b="1" i="0" u="none" strike="noStrike" cap="none" dirty="0">
                <a:solidFill>
                  <a:srgbClr val="00FFFF"/>
                </a:solidFill>
                <a:latin typeface="Calibri"/>
              </a:rPr>
              <a:t>Tell us a bit about yourself </a:t>
            </a:r>
          </a:p>
        </p:txBody>
      </p:sp>
      <p:sp>
        <p:nvSpPr>
          <p:cNvPr id="4" name="Google Shape;97;p14">
            <a:extLst>
              <a:ext uri="{4F784F3A-F5FC-4A4C-ABFE-2B3891C11E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6E2D07-45A2-492E-AB85-6A25E24534AB}"/>
              </a:ext>
            </a:extLst>
          </p:cNvPr>
          <p:cNvSpPr txBox="1"/>
          <p:nvPr/>
        </p:nvSpPr>
        <p:spPr>
          <a:xfrm>
            <a:off x="403012" y="1715062"/>
            <a:ext cx="10901763" cy="1130598"/>
          </a:xfrm>
          <a:prstGeom prst="rect">
            <a:avLst/>
          </a:prstGeom>
          <a:noFill/>
          <a:ln>
            <a:noFill/>
          </a:ln>
        </p:spPr>
        <p:txBody>
          <a:bodyPr spcFirstLastPara="1" vert="horz" wrap="square" lIns="91425" tIns="45700" rIns="91425" bIns="45700" rtlCol="0" anchor="t">
            <a:normAutofit/>
          </a:bodyPr>
          <a:lstStyle/>
          <a:p>
            <a:pPr marL="342900" marR="0" lvl="0" indent="-342900" algn="l" rtl="0">
              <a:lnSpc>
                <a:spcPct val="90000"/>
              </a:lnSpc>
              <a:spcBef>
                <a:spcPts val="0"/>
              </a:spcBef>
              <a:spcAft>
                <a:spcPts val="0"/>
              </a:spcAft>
              <a:buClr>
                <a:schemeClr val="lt1"/>
              </a:buClr>
              <a:buSzPct val="100000"/>
              <a:buFont typeface="Wingdings"/>
              <a:buChar char=""/>
            </a:pPr>
            <a:r>
              <a:rPr lang="en-IN" sz="2400" b="0" i="0" u="none" strike="noStrike" cap="none" dirty="0">
                <a:solidFill>
                  <a:schemeClr val="lt1"/>
                </a:solidFill>
                <a:latin typeface="Calibri"/>
              </a:rPr>
              <a:t>We are </a:t>
            </a:r>
            <a:r>
              <a:rPr lang="en-IN" sz="2400" b="1" i="0" u="none" strike="noStrike" cap="none" dirty="0">
                <a:solidFill>
                  <a:schemeClr val="lt1"/>
                </a:solidFill>
                <a:latin typeface="Calibri"/>
              </a:rPr>
              <a:t>Web</a:t>
            </a:r>
            <a:r>
              <a:rPr lang="en-IN" sz="2400" b="0" i="0" u="none" strike="noStrike" cap="none" dirty="0">
                <a:solidFill>
                  <a:schemeClr val="lt1"/>
                </a:solidFill>
                <a:latin typeface="Calibri"/>
              </a:rPr>
              <a:t> and </a:t>
            </a:r>
            <a:r>
              <a:rPr lang="en-IN" sz="2400" b="1" i="0" u="none" strike="noStrike" cap="none" dirty="0">
                <a:solidFill>
                  <a:schemeClr val="lt1"/>
                </a:solidFill>
                <a:latin typeface="Calibri"/>
              </a:rPr>
              <a:t>Android</a:t>
            </a:r>
            <a:r>
              <a:rPr lang="en-IN" sz="2400" b="0" i="0" u="none" strike="noStrike" cap="none" dirty="0">
                <a:solidFill>
                  <a:schemeClr val="lt1"/>
                </a:solidFill>
                <a:latin typeface="Calibri"/>
              </a:rPr>
              <a:t> app developers, and since last </a:t>
            </a:r>
            <a:r>
              <a:rPr lang="en-IN" sz="2400" b="1" i="0" u="none" strike="noStrike" cap="none" dirty="0">
                <a:solidFill>
                  <a:schemeClr val="lt1"/>
                </a:solidFill>
                <a:latin typeface="Calibri"/>
              </a:rPr>
              <a:t>2</a:t>
            </a:r>
            <a:r>
              <a:rPr lang="en-IN" sz="2400" b="0" i="0" u="none" strike="noStrike" cap="none" dirty="0">
                <a:solidFill>
                  <a:schemeClr val="lt1"/>
                </a:solidFill>
                <a:latin typeface="Calibri"/>
              </a:rPr>
              <a:t> years, we collectively worked in over </a:t>
            </a:r>
            <a:r>
              <a:rPr lang="en-IN" sz="2400" b="1" i="0" u="none" strike="noStrike" cap="none" dirty="0">
                <a:solidFill>
                  <a:schemeClr val="lt1"/>
                </a:solidFill>
                <a:latin typeface="Calibri"/>
              </a:rPr>
              <a:t>15+ </a:t>
            </a:r>
            <a:r>
              <a:rPr lang="en-IN" sz="2400" b="0" i="0" u="none" strike="noStrike" cap="none" dirty="0">
                <a:solidFill>
                  <a:schemeClr val="lt1"/>
                </a:solidFill>
                <a:latin typeface="Calibri"/>
              </a:rPr>
              <a:t>apps (and counting) , through our personal projects,  and have a decent experience in </a:t>
            </a:r>
            <a:r>
              <a:rPr lang="en-IN" sz="2400" b="1" i="0" u="none" strike="noStrike" cap="none" dirty="0">
                <a:solidFill>
                  <a:schemeClr val="lt1"/>
                </a:solidFill>
                <a:latin typeface="Calibri"/>
              </a:rPr>
              <a:t>Machine Learning</a:t>
            </a:r>
            <a:r>
              <a:rPr lang="en-IN" sz="2400" b="0" i="0" u="none" strike="noStrike" cap="none" dirty="0">
                <a:solidFill>
                  <a:schemeClr val="lt1"/>
                </a:solidFill>
                <a:latin typeface="Calibri"/>
              </a:rPr>
              <a:t>.</a:t>
            </a:r>
          </a:p>
        </p:txBody>
      </p:sp>
      <p:sp>
        <p:nvSpPr>
          <p:cNvPr id="5" name="TextBox 4">
            <a:extLst>
              <a:ext uri="{4E14FEB3-4BE6-44D8-A4CC-81A8EE579B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F05B24-F0B6-43FE-97D4-D4A85ECB4F8C}"/>
              </a:ext>
            </a:extLst>
          </p:cNvPr>
          <p:cNvSpPr txBox="1"/>
          <p:nvPr/>
        </p:nvSpPr>
        <p:spPr>
          <a:xfrm>
            <a:off x="744550" y="2845660"/>
            <a:ext cx="10075259" cy="582806"/>
          </a:xfrm>
          <a:prstGeom prst="rect">
            <a:avLst/>
          </a:prstGeom>
        </p:spPr>
        <p:txBody>
          <a:bodyPr vert="horz" lIns="95250" tIns="47625" rIns="95250" bIns="47625" rtlCol="0" anchor="t">
            <a:spAutoFit/>
          </a:bodyPr>
          <a:lstStyle/>
          <a:p>
            <a:pPr marL="342900" indent="-342900">
              <a:buClr>
                <a:schemeClr val="bg1">
                  <a:lumMod val="95000"/>
                </a:schemeClr>
              </a:buClr>
              <a:buFont typeface="Wingdings"/>
              <a:buChar char=""/>
              <a:defRPr lang="en-US" sz="1400" dirty="0"/>
            </a:pPr>
            <a:r>
              <a:rPr lang="en-US" sz="1800" dirty="0">
                <a:solidFill>
                  <a:srgbClr val="5BD2FF"/>
                </a:solidFill>
              </a:rPr>
              <a:t>We have</a:t>
            </a:r>
            <a:br>
              <a:rPr lang="en-US" dirty="0">
                <a:solidFill>
                  <a:srgbClr val="5BD2FF"/>
                </a:solidFill>
              </a:rPr>
            </a:br>
            <a:endParaRPr lang="en-US" dirty="0">
              <a:solidFill>
                <a:srgbClr val="5BD2FF"/>
              </a:solidFill>
            </a:endParaRPr>
          </a:p>
        </p:txBody>
      </p:sp>
      <p:sp>
        <p:nvSpPr>
          <p:cNvPr id="6" name="TextBox 5">
            <a:extLst>
              <a:ext uri="{E179EB33-7CA9-463E-8F94-F31F0A0BA9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1BF38E-1D07-48E0-8B4A-169E748A16D7}"/>
              </a:ext>
            </a:extLst>
          </p:cNvPr>
          <p:cNvSpPr txBox="1"/>
          <p:nvPr/>
        </p:nvSpPr>
        <p:spPr>
          <a:xfrm>
            <a:off x="5009769" y="2854309"/>
            <a:ext cx="3811524" cy="369503"/>
          </a:xfrm>
          <a:prstGeom prst="rect">
            <a:avLst/>
          </a:prstGeom>
        </p:spPr>
        <p:txBody>
          <a:bodyPr vert="horz" lIns="95250" tIns="47625" rIns="95250" bIns="47625" rtlCol="0" anchor="t">
            <a:spAutoFit/>
          </a:bodyPr>
          <a:lstStyle/>
          <a:p>
            <a:pPr marL="0" indent="0">
              <a:buFont typeface="Wingdings"/>
              <a:buNone/>
              <a:defRPr lang="en-US" sz="1400" dirty="0"/>
            </a:pPr>
            <a:br>
              <a:rPr lang="en-US" sz="1800" b="0" i="0" u="none" strike="noStrike" cap="none" dirty="0">
                <a:solidFill>
                  <a:schemeClr val="bg1">
                    <a:lumMod val="95000"/>
                  </a:schemeClr>
                </a:solidFill>
                <a:highlight>
                  <a:schemeClr val="bg1"/>
                </a:highlight>
                <a:latin typeface="Arial"/>
              </a:rPr>
            </a:br>
            <a:endParaRPr lang="en-US" sz="1800" b="0" i="0" u="none" strike="noStrike" cap="none" dirty="0">
              <a:solidFill>
                <a:schemeClr val="bg1">
                  <a:lumMod val="95000"/>
                </a:schemeClr>
              </a:solidFill>
              <a:highlight>
                <a:schemeClr val="bg1"/>
              </a:highlight>
              <a:latin typeface="Arial"/>
            </a:endParaRPr>
          </a:p>
        </p:txBody>
      </p:sp>
      <p:sp>
        <p:nvSpPr>
          <p:cNvPr id="7" name="TextBox 6">
            <a:extLst>
              <a:ext uri="{759D28CE-C805-446E-ACD3-437E62AEF4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408152-0822-48FD-934A-A87B2E34D3CE}"/>
              </a:ext>
            </a:extLst>
          </p:cNvPr>
          <p:cNvSpPr txBox="1"/>
          <p:nvPr/>
        </p:nvSpPr>
        <p:spPr>
          <a:xfrm>
            <a:off x="1557394" y="3168929"/>
            <a:ext cx="8121672" cy="458466"/>
          </a:xfrm>
          <a:prstGeom prst="rect">
            <a:avLst/>
          </a:prstGeom>
        </p:spPr>
        <p:txBody>
          <a:bodyPr vert="horz" lIns="95250" tIns="47625" rIns="95250" bIns="47625" rtlCol="0">
            <a:noAutofit/>
          </a:bodyPr>
          <a:lstStyle/>
          <a:p>
            <a:pPr marL="342900" indent="-342900">
              <a:buClr>
                <a:schemeClr val="bg1"/>
              </a:buClr>
              <a:buFont typeface="Wingdings"/>
              <a:buChar char=""/>
              <a:defRPr lang="en-US" sz="1400" dirty="0"/>
            </a:pPr>
            <a:r>
              <a:rPr lang="en-US" sz="1800" b="0" i="0" u="none" strike="noStrike" cap="none" dirty="0">
                <a:solidFill>
                  <a:schemeClr val="bg1"/>
                </a:solidFill>
                <a:latin typeface="Arial"/>
              </a:rPr>
              <a:t>Previously participated in the prestigious </a:t>
            </a:r>
            <a:r>
              <a:rPr lang="en-US" sz="1800" b="1" i="0" u="none" strike="noStrike" cap="none" dirty="0" err="1">
                <a:solidFill>
                  <a:schemeClr val="bg1"/>
                </a:solidFill>
                <a:latin typeface="Arial"/>
              </a:rPr>
              <a:t>Flipkart</a:t>
            </a:r>
            <a:r>
              <a:rPr lang="en-US" sz="1800" b="1" i="0" u="none" strike="noStrike" cap="none" dirty="0">
                <a:solidFill>
                  <a:schemeClr val="bg1"/>
                </a:solidFill>
                <a:latin typeface="Arial"/>
              </a:rPr>
              <a:t> Grid 4.0 </a:t>
            </a:r>
            <a:r>
              <a:rPr lang="en-US" sz="1800" b="0" i="0" u="none" strike="noStrike" cap="none" dirty="0">
                <a:solidFill>
                  <a:schemeClr val="bg1"/>
                </a:solidFill>
                <a:latin typeface="Arial"/>
              </a:rPr>
              <a:t>hackathon.</a:t>
            </a:r>
          </a:p>
        </p:txBody>
      </p:sp>
      <p:sp>
        <p:nvSpPr>
          <p:cNvPr id="8" name="TextBox 7">
            <a:extLst>
              <a:ext uri="{779458A7-9E2E-4007-86CA-7582011DAD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7C04B3-DD67-46DA-B251-84B3CA436D84}"/>
              </a:ext>
            </a:extLst>
          </p:cNvPr>
          <p:cNvSpPr txBox="1"/>
          <p:nvPr/>
        </p:nvSpPr>
        <p:spPr>
          <a:xfrm>
            <a:off x="1569748" y="4337951"/>
            <a:ext cx="9235097" cy="369503"/>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b="0" i="0" u="none" strike="noStrike" cap="none" dirty="0">
                <a:solidFill>
                  <a:schemeClr val="bg1"/>
                </a:solidFill>
                <a:latin typeface="Arial"/>
              </a:rPr>
              <a:t>Strong grasp over the topics of </a:t>
            </a:r>
            <a:r>
              <a:rPr lang="en-US" sz="1800" b="1" i="0" u="none" strike="noStrike" cap="none" dirty="0">
                <a:solidFill>
                  <a:schemeClr val="bg1"/>
                </a:solidFill>
                <a:latin typeface="Arial"/>
              </a:rPr>
              <a:t>OS</a:t>
            </a:r>
            <a:r>
              <a:rPr lang="en-US" sz="1800" b="0" i="0" u="none" strike="noStrike" cap="none" dirty="0">
                <a:solidFill>
                  <a:schemeClr val="bg1"/>
                </a:solidFill>
                <a:latin typeface="Arial"/>
              </a:rPr>
              <a:t>, </a:t>
            </a:r>
            <a:r>
              <a:rPr lang="en-US" sz="1800" b="1" i="0" u="none" strike="noStrike" cap="none" dirty="0">
                <a:solidFill>
                  <a:schemeClr val="bg1"/>
                </a:solidFill>
                <a:latin typeface="Arial"/>
              </a:rPr>
              <a:t>DBMS, </a:t>
            </a:r>
            <a:r>
              <a:rPr lang="en-US" sz="1800" b="1" i="0" u="none" strike="noStrike" cap="none" dirty="0" err="1">
                <a:solidFill>
                  <a:schemeClr val="bg1"/>
                </a:solidFill>
                <a:latin typeface="Arial"/>
              </a:rPr>
              <a:t>CN</a:t>
            </a:r>
            <a:r>
              <a:rPr lang="en-US" sz="1800" b="0" i="0" u="none" strike="noStrike" cap="none" dirty="0">
                <a:solidFill>
                  <a:schemeClr val="bg1"/>
                </a:solidFill>
                <a:latin typeface="Arial"/>
              </a:rPr>
              <a:t> and </a:t>
            </a:r>
            <a:r>
              <a:rPr lang="en-US" sz="1800" b="1" i="0" u="none" strike="noStrike" cap="none" dirty="0">
                <a:solidFill>
                  <a:schemeClr val="bg1"/>
                </a:solidFill>
                <a:latin typeface="Arial"/>
              </a:rPr>
              <a:t>OOPS</a:t>
            </a:r>
            <a:r>
              <a:rPr lang="en-US" sz="1800" b="0" i="0" u="none" strike="noStrike" cap="none" dirty="0">
                <a:solidFill>
                  <a:schemeClr val="bg1"/>
                </a:solidFill>
                <a:latin typeface="Arial"/>
              </a:rPr>
              <a:t> design concept patterns.</a:t>
            </a:r>
          </a:p>
        </p:txBody>
      </p:sp>
      <p:sp>
        <p:nvSpPr>
          <p:cNvPr id="9" name="TextBox 8">
            <a:extLst>
              <a:ext uri="{9D39756D-F138-4FFF-AD4C-ACA4C20308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A511E0-9BAB-40BF-BCCF-B774FAC5BD42}"/>
              </a:ext>
            </a:extLst>
          </p:cNvPr>
          <p:cNvSpPr txBox="1"/>
          <p:nvPr/>
        </p:nvSpPr>
        <p:spPr>
          <a:xfrm>
            <a:off x="1561890" y="3554187"/>
            <a:ext cx="9519961" cy="369503"/>
          </a:xfrm>
          <a:prstGeom prst="rect">
            <a:avLst/>
          </a:prstGeom>
        </p:spPr>
        <p:txBody>
          <a:bodyPr vert="horz" lIns="95250" tIns="47625" rIns="95250" bIns="47625" rtlCol="0" anchor="t">
            <a:spAutoFit/>
          </a:bodyPr>
          <a:lstStyle/>
          <a:p>
            <a:pPr indent="-342900" algn="l" rtl="0">
              <a:lnSpc>
                <a:spcPct val="100000"/>
              </a:lnSpc>
              <a:spcBef>
                <a:spcPts val="0"/>
              </a:spcBef>
              <a:spcAft>
                <a:spcPts val="0"/>
              </a:spcAft>
              <a:buClr>
                <a:srgbClr val="FFFFFF"/>
              </a:buClr>
              <a:buFont typeface="Wingdings"/>
              <a:buChar char=""/>
              <a:defRPr lang="en-US" sz="1400" dirty="0"/>
            </a:pPr>
            <a:r>
              <a:rPr lang="en-US" sz="1800" b="0" i="0" u="none" strike="noStrike" cap="none" dirty="0">
                <a:solidFill>
                  <a:schemeClr val="bg1"/>
                </a:solidFill>
                <a:latin typeface="Arial"/>
              </a:rPr>
              <a:t>Participated in the </a:t>
            </a:r>
            <a:r>
              <a:rPr lang="en-US" sz="1800" b="1" i="0" u="none" strike="noStrike" cap="none" dirty="0" err="1">
                <a:solidFill>
                  <a:schemeClr val="bg1"/>
                </a:solidFill>
                <a:latin typeface="Arial"/>
              </a:rPr>
              <a:t>JWOC</a:t>
            </a:r>
            <a:r>
              <a:rPr lang="en-US" sz="1800" b="1" i="0" u="none" strike="noStrike" cap="none" dirty="0">
                <a:solidFill>
                  <a:schemeClr val="bg1"/>
                </a:solidFill>
                <a:latin typeface="Arial"/>
              </a:rPr>
              <a:t>(JGEC Winter Of Code).</a:t>
            </a:r>
          </a:p>
        </p:txBody>
      </p:sp>
      <p:sp>
        <p:nvSpPr>
          <p:cNvPr id="10" name="TextBox 9">
            <a:extLst>
              <a:ext uri="{B17E7585-94F8-4A3A-903F-2F4E77C01C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EB9E24-D697-402E-878B-0DB454829367}"/>
              </a:ext>
            </a:extLst>
          </p:cNvPr>
          <p:cNvSpPr txBox="1"/>
          <p:nvPr/>
        </p:nvSpPr>
        <p:spPr>
          <a:xfrm>
            <a:off x="1569748" y="3946064"/>
            <a:ext cx="8477945" cy="369503"/>
          </a:xfrm>
          <a:prstGeom prst="rect">
            <a:avLst/>
          </a:prstGeom>
        </p:spPr>
        <p:txBody>
          <a:bodyPr vert="horz" lIns="95250" tIns="47625" rIns="95250" bIns="47625" rtlCol="0" anchor="t">
            <a:spAutoFit/>
          </a:bodyPr>
          <a:lstStyle/>
          <a:p>
            <a:pPr indent="-342900" algn="l" rtl="0">
              <a:lnSpc>
                <a:spcPct val="100000"/>
              </a:lnSpc>
              <a:spcBef>
                <a:spcPts val="0"/>
              </a:spcBef>
              <a:spcAft>
                <a:spcPts val="0"/>
              </a:spcAft>
              <a:buClr>
                <a:srgbClr val="FFFFFF"/>
              </a:buClr>
              <a:buFont typeface="Wingdings"/>
              <a:buChar char=""/>
              <a:defRPr lang="en-US" sz="1400" dirty="0"/>
            </a:pPr>
            <a:r>
              <a:rPr lang="en-US" sz="1800" b="0" i="0" u="none" strike="noStrike" cap="none" dirty="0">
                <a:solidFill>
                  <a:schemeClr val="bg1"/>
                </a:solidFill>
                <a:latin typeface="Arial"/>
              </a:rPr>
              <a:t>Additionally, completed </a:t>
            </a:r>
            <a:r>
              <a:rPr lang="en-US" sz="1800" b="1" i="0" u="none" strike="noStrike" cap="none" dirty="0">
                <a:solidFill>
                  <a:schemeClr val="bg1"/>
                </a:solidFill>
                <a:latin typeface="Arial"/>
              </a:rPr>
              <a:t>ML training</a:t>
            </a:r>
            <a:r>
              <a:rPr lang="en-US" sz="1800" b="0" i="0" u="none" strike="noStrike" cap="none" dirty="0">
                <a:solidFill>
                  <a:schemeClr val="bg1"/>
                </a:solidFill>
                <a:latin typeface="Arial"/>
              </a:rPr>
              <a:t> on </a:t>
            </a:r>
            <a:r>
              <a:rPr lang="en-US" sz="1800" b="1" i="0" u="none" strike="noStrike" cap="none" dirty="0">
                <a:solidFill>
                  <a:schemeClr val="bg1"/>
                </a:solidFill>
                <a:latin typeface="Arial"/>
              </a:rPr>
              <a:t>Internshala.</a:t>
            </a:r>
          </a:p>
        </p:txBody>
      </p:sp>
      <p:sp>
        <p:nvSpPr>
          <p:cNvPr id="11" name="TextBox 10">
            <a:extLst>
              <a:ext uri="{A9986569-D659-477C-B06E-695F2E072D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76373A-D9D0-406C-8FD9-5D16FF1C5990}"/>
              </a:ext>
            </a:extLst>
          </p:cNvPr>
          <p:cNvSpPr txBox="1"/>
          <p:nvPr/>
        </p:nvSpPr>
        <p:spPr>
          <a:xfrm>
            <a:off x="1569748" y="4707455"/>
            <a:ext cx="10325186" cy="643756"/>
          </a:xfrm>
          <a:prstGeom prst="rect">
            <a:avLst/>
          </a:prstGeom>
        </p:spPr>
        <p:txBody>
          <a:bodyPr vert="horz" lIns="95250" tIns="47625" rIns="95250" bIns="47625" rtlCol="0" anchor="t">
            <a:spAutoFit/>
          </a:bodyPr>
          <a:lstStyle/>
          <a:p>
            <a:pPr indent="-342900" algn="l" rtl="0">
              <a:lnSpc>
                <a:spcPct val="100000"/>
              </a:lnSpc>
              <a:spcBef>
                <a:spcPts val="0"/>
              </a:spcBef>
              <a:spcAft>
                <a:spcPts val="0"/>
              </a:spcAft>
              <a:buClr>
                <a:srgbClr val="FFFFFF"/>
              </a:buClr>
              <a:buFont typeface="Wingdings"/>
              <a:buChar char=""/>
              <a:defRPr lang="en-US" sz="1400" dirty="0"/>
            </a:pPr>
            <a:r>
              <a:rPr lang="en-US" sz="1800" b="0" i="0" u="none" strike="noStrike" cap="none" dirty="0">
                <a:solidFill>
                  <a:schemeClr val="bg1"/>
                </a:solidFill>
                <a:latin typeface="Arial"/>
              </a:rPr>
              <a:t>Experience in developing web apps using the </a:t>
            </a:r>
            <a:r>
              <a:rPr lang="en-US" sz="1800" b="1" i="0" u="none" strike="noStrike" cap="none" dirty="0" err="1">
                <a:solidFill>
                  <a:schemeClr val="bg1"/>
                </a:solidFill>
                <a:latin typeface="Arial"/>
              </a:rPr>
              <a:t>MERN</a:t>
            </a:r>
            <a:r>
              <a:rPr lang="en-US" sz="1800" b="1" i="0" u="none" strike="noStrike" cap="none" dirty="0">
                <a:solidFill>
                  <a:schemeClr val="bg1"/>
                </a:solidFill>
                <a:latin typeface="Arial"/>
              </a:rPr>
              <a:t> </a:t>
            </a:r>
            <a:r>
              <a:rPr lang="en-US" sz="1800" b="0" i="0" u="none" strike="noStrike" cap="none" dirty="0">
                <a:solidFill>
                  <a:schemeClr val="bg1"/>
                </a:solidFill>
                <a:latin typeface="Arial"/>
              </a:rPr>
              <a:t>(</a:t>
            </a:r>
            <a:r>
              <a:rPr lang="en-US" sz="1800" b="1" i="0" u="none" strike="noStrike" cap="none" dirty="0">
                <a:solidFill>
                  <a:schemeClr val="bg1"/>
                </a:solidFill>
                <a:latin typeface="Arial"/>
              </a:rPr>
              <a:t>MongoDB</a:t>
            </a:r>
            <a:r>
              <a:rPr lang="en-US" sz="1800" b="0" i="0" u="none" strike="noStrike" cap="none" dirty="0">
                <a:solidFill>
                  <a:schemeClr val="bg1"/>
                </a:solidFill>
                <a:latin typeface="Arial"/>
              </a:rPr>
              <a:t>, </a:t>
            </a:r>
            <a:r>
              <a:rPr lang="en-US" sz="1800" b="1" i="0" u="none" strike="noStrike" cap="none" dirty="0">
                <a:solidFill>
                  <a:schemeClr val="bg1"/>
                </a:solidFill>
                <a:latin typeface="Arial"/>
              </a:rPr>
              <a:t>Express.JS</a:t>
            </a:r>
            <a:r>
              <a:rPr lang="en-US" sz="1800" b="0" i="0" u="none" strike="noStrike" cap="none" dirty="0">
                <a:solidFill>
                  <a:schemeClr val="bg1"/>
                </a:solidFill>
                <a:latin typeface="Arial"/>
              </a:rPr>
              <a:t>, </a:t>
            </a:r>
            <a:r>
              <a:rPr lang="en-US" sz="1800" b="1" i="0" u="none" strike="noStrike" cap="none" dirty="0">
                <a:solidFill>
                  <a:schemeClr val="bg1"/>
                </a:solidFill>
                <a:latin typeface="Arial"/>
              </a:rPr>
              <a:t>React.JS</a:t>
            </a:r>
            <a:r>
              <a:rPr lang="en-US" sz="1800" b="0" i="0" u="none" strike="noStrike" cap="none" dirty="0">
                <a:solidFill>
                  <a:schemeClr val="bg1"/>
                </a:solidFill>
                <a:latin typeface="Arial"/>
              </a:rPr>
              <a:t>, </a:t>
            </a:r>
            <a:br>
              <a:rPr lang="en-US" sz="1800" b="0" i="0" u="none" strike="noStrike" cap="none" dirty="0">
                <a:solidFill>
                  <a:schemeClr val="bg1"/>
                </a:solidFill>
                <a:latin typeface="Arial"/>
              </a:rPr>
            </a:br>
            <a:r>
              <a:rPr lang="en-US" sz="1800" b="0" i="0" u="none" strike="noStrike" cap="none" dirty="0">
                <a:solidFill>
                  <a:schemeClr val="bg1"/>
                </a:solidFill>
                <a:latin typeface="Arial"/>
              </a:rPr>
              <a:t>     </a:t>
            </a:r>
            <a:r>
              <a:rPr lang="en-US" sz="1800" b="1" i="0" u="none" strike="noStrike" cap="none" dirty="0">
                <a:solidFill>
                  <a:schemeClr val="bg1"/>
                </a:solidFill>
                <a:latin typeface="Arial"/>
              </a:rPr>
              <a:t>Node.JS</a:t>
            </a:r>
            <a:r>
              <a:rPr lang="en-US" sz="1800" b="0" i="0" u="none" strike="noStrike" cap="none" dirty="0">
                <a:solidFill>
                  <a:schemeClr val="bg1"/>
                </a:solidFill>
                <a:latin typeface="Arial"/>
              </a:rPr>
              <a:t>) stack.</a:t>
            </a:r>
          </a:p>
        </p:txBody>
      </p:sp>
      <p:sp>
        <p:nvSpPr>
          <p:cNvPr id="12" name="TextBox 11">
            <a:extLst>
              <a:ext uri="{9F48C4A8-05C6-434E-8FB6-6FE425CD5B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16A8D01-3B0F-44B3-9679-CC3A1888DA88}"/>
              </a:ext>
            </a:extLst>
          </p:cNvPr>
          <p:cNvSpPr txBox="1"/>
          <p:nvPr/>
        </p:nvSpPr>
        <p:spPr>
          <a:xfrm>
            <a:off x="1557394" y="5353050"/>
            <a:ext cx="9858384" cy="369503"/>
          </a:xfrm>
          <a:prstGeom prst="rect">
            <a:avLst/>
          </a:prstGeom>
        </p:spPr>
        <p:txBody>
          <a:bodyPr vert="horz" lIns="95250" tIns="47625" rIns="95250" bIns="47625" rtlCol="0" anchor="t">
            <a:spAutoFit/>
          </a:bodyPr>
          <a:lstStyle/>
          <a:p>
            <a:pPr indent="-342900" algn="l" rtl="0">
              <a:lnSpc>
                <a:spcPct val="100000"/>
              </a:lnSpc>
              <a:spcBef>
                <a:spcPts val="0"/>
              </a:spcBef>
              <a:spcAft>
                <a:spcPts val="0"/>
              </a:spcAft>
              <a:buClr>
                <a:srgbClr val="FFFFFF"/>
              </a:buClr>
              <a:buFont typeface="Wingdings"/>
              <a:buChar char=""/>
              <a:defRPr lang="en-US" sz="1400" dirty="0"/>
            </a:pPr>
            <a:r>
              <a:rPr lang="en-US" sz="1800" b="0" i="0" u="none" strike="noStrike" cap="none" dirty="0">
                <a:solidFill>
                  <a:schemeClr val="bg1"/>
                </a:solidFill>
                <a:latin typeface="Arial"/>
              </a:rPr>
              <a:t>Good understanding and </a:t>
            </a:r>
            <a:r>
              <a:rPr lang="en-US" sz="1800" b="1" i="0" u="none" strike="noStrike" cap="none" dirty="0">
                <a:solidFill>
                  <a:schemeClr val="bg1"/>
                </a:solidFill>
                <a:latin typeface="Arial"/>
              </a:rPr>
              <a:t>hands-on experience</a:t>
            </a:r>
            <a:r>
              <a:rPr lang="en-US" sz="1800" b="0" i="0" u="none" strike="noStrike" cap="none" dirty="0">
                <a:solidFill>
                  <a:schemeClr val="bg1"/>
                </a:solidFill>
                <a:latin typeface="Arial"/>
              </a:rPr>
              <a:t> using </a:t>
            </a:r>
            <a:r>
              <a:rPr lang="en-US" sz="1800" b="1" i="0" u="none" strike="noStrike" cap="none" dirty="0" err="1">
                <a:solidFill>
                  <a:schemeClr val="bg1"/>
                </a:solidFill>
                <a:latin typeface="Arial"/>
              </a:rPr>
              <a:t>UI</a:t>
            </a:r>
            <a:r>
              <a:rPr lang="en-US" sz="1800" b="1" i="0" u="none" strike="noStrike" cap="none" dirty="0">
                <a:solidFill>
                  <a:schemeClr val="bg1"/>
                </a:solidFill>
                <a:latin typeface="Arial"/>
              </a:rPr>
              <a:t> layouts</a:t>
            </a:r>
            <a:r>
              <a:rPr lang="en-US" sz="1800" b="0" i="0" u="none" strike="noStrike" cap="none" dirty="0">
                <a:solidFill>
                  <a:schemeClr val="bg1"/>
                </a:solidFill>
                <a:latin typeface="Arial"/>
              </a:rPr>
              <a:t> and components creation.</a:t>
            </a:r>
          </a:p>
        </p:txBody>
      </p:sp>
    </p:spTree>
    <p:extLst>
      <p:ext uri="{15562FB5-F211-4C6B-B866-A02C4DB7DB0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Google Shape;102;p15" descr="A blue background with white text&#10;&#10;Description automatically generated with low confidence">
            <a:extLst>
              <a:ext uri="{1BDF5E21-21F6-4D0A-897E-D9672BF756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1DB724-4A1A-499C-9A7D-C18E6060880F}"/>
              </a:ext>
            </a:extLst>
          </p:cNvPr>
          <p:cNvPicPr/>
          <p:nvPr/>
        </p:nvPicPr>
        <p:blipFill>
          <a:blip r:embed="rId3"/>
          <a:stretch>
            <a:fillRect/>
          </a:stretch>
        </p:blipFill>
        <p:spPr>
          <a:xfrm>
            <a:off x="-13658" y="-17183"/>
            <a:ext cx="12192000" cy="6858000"/>
          </a:xfrm>
          <a:prstGeom prst="rect">
            <a:avLst/>
          </a:prstGeom>
          <a:noFill/>
          <a:ln>
            <a:noFill/>
          </a:ln>
        </p:spPr>
      </p:pic>
      <p:sp>
        <p:nvSpPr>
          <p:cNvPr id="3" name="Google Shape;103;p15">
            <a:extLst>
              <a:ext uri="{A7FF0B47-5F7A-4E44-9EEB-75934B99FE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0994DF-602F-44D4-B4DF-0F48B2A5F798}"/>
              </a:ext>
            </a:extLst>
          </p:cNvPr>
          <p:cNvSpPr txBox="1"/>
          <p:nvPr/>
        </p:nvSpPr>
        <p:spPr>
          <a:xfrm>
            <a:off x="607933" y="896483"/>
            <a:ext cx="5821565" cy="575452"/>
          </a:xfrm>
          <a:prstGeom prst="rect">
            <a:avLst/>
          </a:prstGeom>
          <a:noFill/>
          <a:ln>
            <a:noFill/>
          </a:ln>
        </p:spPr>
        <p:txBody>
          <a:bodyPr spcFirstLastPara="1" vert="horz" wrap="square" lIns="91425" tIns="45700" rIns="91425" bIns="45700" rtlCol="0" anchor="b">
            <a:noAutofit/>
          </a:bodyPr>
          <a:lstStyle/>
          <a:p>
            <a:pPr marL="0" marR="0" lvl="0" indent="0" algn="l" rtl="0">
              <a:lnSpc>
                <a:spcPct val="90000"/>
              </a:lnSpc>
              <a:spcBef>
                <a:spcPts val="0"/>
              </a:spcBef>
              <a:spcAft>
                <a:spcPts val="0"/>
              </a:spcAft>
              <a:buClr>
                <a:srgbClr val="00FFFF"/>
              </a:buClr>
              <a:buSzPct val="100000"/>
              <a:buFont typeface="Calibri"/>
              <a:buNone/>
            </a:pPr>
            <a:r>
              <a:rPr lang="en-IN" sz="3600" b="1" i="0" u="sng" strike="noStrike" cap="none" dirty="0">
                <a:solidFill>
                  <a:srgbClr val="00FFFF"/>
                </a:solidFill>
                <a:latin typeface="Calibri"/>
              </a:rPr>
              <a:t>GENERATIVE AI</a:t>
            </a:r>
            <a:r>
              <a:rPr lang="en-IN" sz="3600" b="1" i="0" u="none" strike="noStrike" cap="none" dirty="0">
                <a:solidFill>
                  <a:srgbClr val="00FFFF"/>
                </a:solidFill>
                <a:latin typeface="Calibri"/>
              </a:rPr>
              <a:t> | </a:t>
            </a:r>
            <a:r>
              <a:rPr lang="en-IN" sz="3600" b="1" i="0" u="sng" strike="noStrike" cap="none" dirty="0">
                <a:solidFill>
                  <a:srgbClr val="00FFFF"/>
                </a:solidFill>
                <a:latin typeface="Calibri"/>
              </a:rPr>
              <a:t>HEALTHBOT</a:t>
            </a:r>
          </a:p>
        </p:txBody>
      </p:sp>
      <p:sp>
        <p:nvSpPr>
          <p:cNvPr id="4" name="Google Shape;104;p15">
            <a:extLst>
              <a:ext uri="{07E2903E-920A-4B52-9E9F-E11A6DDA9C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4C5830-0AA8-4C68-8FBC-C5BC0EE32BFF}"/>
              </a:ext>
            </a:extLst>
          </p:cNvPr>
          <p:cNvSpPr txBox="1"/>
          <p:nvPr/>
        </p:nvSpPr>
        <p:spPr>
          <a:xfrm>
            <a:off x="563022" y="1946881"/>
            <a:ext cx="11286991" cy="1696240"/>
          </a:xfrm>
          <a:prstGeom prst="rect">
            <a:avLst/>
          </a:prstGeom>
          <a:noFill/>
          <a:ln>
            <a:noFill/>
          </a:ln>
        </p:spPr>
        <p:txBody>
          <a:bodyPr spcFirstLastPara="1" vert="horz" wrap="square" lIns="91425" tIns="45700" rIns="91425" bIns="45700" rtlCol="0" anchor="t">
            <a:noAutofit/>
          </a:bodyPr>
          <a:lstStyle/>
          <a:p>
            <a:pPr marL="342900" marR="0" lvl="0" indent="-342900" algn="l" rtl="0">
              <a:lnSpc>
                <a:spcPct val="90000"/>
              </a:lnSpc>
              <a:spcBef>
                <a:spcPts val="0"/>
              </a:spcBef>
              <a:spcAft>
                <a:spcPts val="0"/>
              </a:spcAft>
              <a:buClr>
                <a:schemeClr val="lt1"/>
              </a:buClr>
              <a:buSzPct val="100000"/>
              <a:buFont typeface="Arial"/>
              <a:buChar char="•"/>
            </a:pPr>
            <a:r>
              <a:rPr lang="en-IN" sz="2400" b="0" i="0" u="none" strike="noStrike" cap="none" dirty="0">
                <a:solidFill>
                  <a:schemeClr val="lt1"/>
                </a:solidFill>
                <a:latin typeface="Calibri"/>
              </a:rPr>
              <a:t>In our approach, we create an end-to-end Chatbot platform , in which users /customers can ask medical queries and get precise answers. We are integrating it with Mayo Clinic, WebMD, and authenticated databases, to get relevant responses to users' medical queries. It also includes a corona self-checker for risk identification and a Corona test booking module .</a:t>
            </a:r>
          </a:p>
          <a:p>
            <a:pPr marL="342900" marR="0" lvl="0" indent="-342900" algn="l" rtl="0">
              <a:lnSpc>
                <a:spcPct val="90000"/>
              </a:lnSpc>
              <a:spcBef>
                <a:spcPts val="1000"/>
              </a:spcBef>
              <a:spcAft>
                <a:spcPts val="0"/>
              </a:spcAft>
              <a:buClr>
                <a:schemeClr val="lt1"/>
              </a:buClr>
              <a:buSzPct val="100000"/>
              <a:buFont typeface="Arial"/>
              <a:buChar char="•"/>
            </a:pPr>
            <a:endParaRPr lang="en-IN" sz="2400" b="0" i="0" u="none" strike="noStrike" cap="none" dirty="0">
              <a:solidFill>
                <a:schemeClr val="lt1"/>
              </a:solidFill>
              <a:latin typeface="Calibri"/>
            </a:endParaRPr>
          </a:p>
          <a:p>
            <a:pPr marL="342900" marR="0" lvl="0" indent="-342900" algn="l" rtl="0">
              <a:lnSpc>
                <a:spcPct val="90000"/>
              </a:lnSpc>
              <a:spcBef>
                <a:spcPts val="1000"/>
              </a:spcBef>
              <a:spcAft>
                <a:spcPts val="0"/>
              </a:spcAft>
              <a:buClr>
                <a:schemeClr val="lt1"/>
              </a:buClr>
              <a:buSzPct val="100000"/>
              <a:buFont typeface="Arial"/>
              <a:buChar char="•"/>
            </a:pPr>
            <a:r>
              <a:rPr lang="en-IN" sz="2400" b="0" i="0" u="sng" strike="noStrike" cap="none" dirty="0">
                <a:solidFill>
                  <a:srgbClr val="00FFFF"/>
                </a:solidFill>
                <a:latin typeface="Calibri"/>
              </a:rPr>
              <a:t>Process Flow</a:t>
            </a:r>
            <a:r>
              <a:rPr lang="en-IN" sz="2400" b="0" i="0" u="none" strike="noStrike" cap="none" dirty="0">
                <a:solidFill>
                  <a:schemeClr val="lt1"/>
                </a:solidFill>
                <a:latin typeface="Calibri"/>
              </a:rPr>
              <a:t> :</a:t>
            </a:r>
          </a:p>
          <a:p>
            <a:pPr marL="342900" marR="0" lvl="0" indent="-342900" algn="l" rtl="0">
              <a:lnSpc>
                <a:spcPct val="90000"/>
              </a:lnSpc>
              <a:spcBef>
                <a:spcPts val="1000"/>
              </a:spcBef>
              <a:spcAft>
                <a:spcPts val="0"/>
              </a:spcAft>
              <a:buClr>
                <a:schemeClr val="lt1"/>
              </a:buClr>
              <a:buSzPct val="100000"/>
              <a:buFont typeface="Arial"/>
              <a:buChar char="•"/>
            </a:pPr>
            <a:r>
              <a:rPr lang="en-IN" sz="2400" b="0" i="0" u="sng" strike="noStrike" cap="none" dirty="0">
                <a:solidFill>
                  <a:srgbClr val="FFFF00"/>
                </a:solidFill>
                <a:latin typeface="Calibri"/>
              </a:rPr>
              <a:t>Structure Of The App:</a:t>
            </a:r>
          </a:p>
          <a:p>
            <a:pPr marL="342900" marR="0" lvl="0" indent="-342900" algn="l" rtl="0">
              <a:lnSpc>
                <a:spcPct val="90000"/>
              </a:lnSpc>
              <a:spcBef>
                <a:spcPts val="1000"/>
              </a:spcBef>
              <a:spcAft>
                <a:spcPts val="0"/>
              </a:spcAft>
              <a:buClr>
                <a:schemeClr val="lt1"/>
              </a:buClr>
              <a:buSzPct val="100000"/>
              <a:buFont typeface="Arial"/>
              <a:buChar char="•"/>
            </a:pPr>
            <a:endParaRPr lang="en-US" sz="2400" b="0" i="0" u="none" strike="noStrike" cap="none" dirty="0">
              <a:solidFill>
                <a:schemeClr val="lt1"/>
              </a:solidFill>
              <a:latin typeface="Calibri"/>
            </a:endParaRPr>
          </a:p>
        </p:txBody>
      </p:sp>
      <p:sp>
        <p:nvSpPr>
          <p:cNvPr id="5" name="TextBox 4">
            <a:extLst>
              <a:ext uri="{43CC2CB3-1BE7-4CB8-9FD7-A382881BCD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3EB868-3D66-4DA4-9BD1-F1445536B2F1}"/>
              </a:ext>
            </a:extLst>
          </p:cNvPr>
          <p:cNvSpPr txBox="1"/>
          <p:nvPr/>
        </p:nvSpPr>
        <p:spPr>
          <a:xfrm>
            <a:off x="607933" y="1546898"/>
            <a:ext cx="8097583" cy="399973"/>
          </a:xfrm>
          <a:prstGeom prst="rect">
            <a:avLst/>
          </a:prstGeom>
        </p:spPr>
        <p:txBody>
          <a:bodyPr vert="horz" lIns="95250" tIns="47625" rIns="95250" bIns="47625" rtlCol="0" anchor="t">
            <a:spAutoFit/>
          </a:bodyPr>
          <a:lstStyle/>
          <a:p>
            <a:pPr>
              <a:buClr>
                <a:schemeClr val="bg1"/>
              </a:buClr>
              <a:defRPr lang="en-US" sz="1400" dirty="0"/>
            </a:pPr>
            <a:r>
              <a:rPr lang="en-US" sz="2000" b="1" u="sng" dirty="0">
                <a:solidFill>
                  <a:srgbClr val="00FFFF"/>
                </a:solidFill>
                <a:latin typeface="+mj-lt"/>
              </a:rPr>
              <a:t>AI Based </a:t>
            </a:r>
            <a:r>
              <a:rPr lang="en-US" sz="2000" b="1" u="sng" dirty="0" err="1">
                <a:solidFill>
                  <a:srgbClr val="00FFFF"/>
                </a:solidFill>
                <a:latin typeface="+mj-lt"/>
              </a:rPr>
              <a:t>HealthBot</a:t>
            </a:r>
            <a:r>
              <a:rPr lang="en-US" sz="2000" b="1" u="sng" dirty="0">
                <a:solidFill>
                  <a:srgbClr val="00FFFF"/>
                </a:solidFill>
                <a:latin typeface="+mj-lt"/>
              </a:rPr>
              <a:t> for precise and accurate medical queries</a:t>
            </a:r>
            <a:r>
              <a:rPr lang="en-US" dirty="0"/>
              <a:t> </a:t>
            </a:r>
          </a:p>
        </p:txBody>
      </p:sp>
      <p:sp>
        <p:nvSpPr>
          <p:cNvPr id="6" name="TextBox 5">
            <a:extLst>
              <a:ext uri="{AA26C16E-CFFB-48C6-9712-98CF550D93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12FA49-28CF-4CD2-8B70-782797B211E7}"/>
              </a:ext>
            </a:extLst>
          </p:cNvPr>
          <p:cNvSpPr txBox="1"/>
          <p:nvPr/>
        </p:nvSpPr>
        <p:spPr>
          <a:xfrm>
            <a:off x="1276711" y="4876800"/>
            <a:ext cx="9859604" cy="1009421"/>
          </a:xfrm>
          <a:prstGeom prst="rect">
            <a:avLst/>
          </a:prstGeom>
        </p:spPr>
        <p:txBody>
          <a:bodyPr vert="horz" lIns="95250" tIns="47625" rIns="95250" bIns="47625" rtlCol="0" anchor="t">
            <a:spAutoFit/>
          </a:bodyPr>
          <a:lstStyle/>
          <a:p>
            <a:pPr>
              <a:defRPr lang="en-US" sz="1400" dirty="0"/>
            </a:pPr>
            <a:endParaRPr/>
          </a:p>
          <a:p>
            <a:pPr>
              <a:defRPr lang="en-US" sz="1400" dirty="0"/>
            </a:pPr>
            <a:r>
              <a:rPr lang="en-US" sz="2000" b="1" dirty="0">
                <a:solidFill>
                  <a:schemeClr val="bg1"/>
                </a:solidFill>
                <a:latin typeface="+mj-lt"/>
              </a:rPr>
              <a:t>We created the whole </a:t>
            </a:r>
            <a:r>
              <a:rPr lang="en-US" sz="2000" b="1" dirty="0" err="1">
                <a:solidFill>
                  <a:schemeClr val="bg1"/>
                </a:solidFill>
                <a:latin typeface="+mj-lt"/>
              </a:rPr>
              <a:t>UI</a:t>
            </a:r>
            <a:r>
              <a:rPr lang="en-US" sz="2000" b="1" dirty="0">
                <a:solidFill>
                  <a:schemeClr val="bg1"/>
                </a:solidFill>
                <a:latin typeface="+mj-lt"/>
              </a:rPr>
              <a:t> of the app, using Figma. Below is the flow of the app in order.</a:t>
            </a:r>
          </a:p>
        </p:txBody>
      </p:sp>
    </p:spTree>
    <p:extLst>
      <p:ext uri="{82F75586-F0EF-4628-8D81-B705D4D5DB4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B6954A47-004D-4546-9A1E-3E0226D8A0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60CD56-4A17-4BC8-BBD9-E13FF063FF2B}"/>
              </a:ext>
            </a:extLst>
          </p:cNvPr>
          <p:cNvSpPr>
            <a:spLocks noGrp="1"/>
          </p:cNvSpPr>
          <p:nvPr>
            <p:ph type="title"/>
          </p:nvPr>
        </p:nvSpPr>
        <p:spPr/>
        <p:txBody>
          <a:bodyPr rtlCol="0"/>
          <a:lstStyle/>
          <a:p>
            <a:endParaRPr lang="en-US" dirty="0"/>
          </a:p>
        </p:txBody>
      </p:sp>
      <p:sp>
        <p:nvSpPr>
          <p:cNvPr id="3" name="Google Shape;23;p3">
            <a:extLst>
              <a:ext uri="{946C854D-5665-4993-A7CF-8E799A3D1C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127C03-5761-49C3-A4BA-4726DBDCCDEB}"/>
              </a:ext>
            </a:extLst>
          </p:cNvPr>
          <p:cNvSpPr>
            <a:spLocks noGrp="1"/>
          </p:cNvSpPr>
          <p:nvPr>
            <p:ph type="body" idx="1"/>
          </p:nvPr>
        </p:nvSpPr>
        <p:spPr/>
        <p:txBody>
          <a:bodyPr rtlCol="0"/>
          <a:lstStyle/>
          <a:p>
            <a:endParaRPr lang="en-US" dirty="0"/>
          </a:p>
        </p:txBody>
      </p:sp>
      <p:pic>
        <p:nvPicPr>
          <p:cNvPr id="4" name="Picture 3" descr="A blue background with white text&#10;&#10;Description automatically generated with low confidence">
            <a:extLst>
              <a:ext uri="{AE272BC7-B9D1-402D-92AF-B02005B776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7AB2D9-512F-493F-AF04-31FDEDE4B302}"/>
              </a:ext>
            </a:extLst>
          </p:cNvPr>
          <p:cNvPicPr/>
          <p:nvPr/>
        </p:nvPicPr>
        <p:blipFill>
          <a:blip r:embed="rId2"/>
          <a:srcRect/>
          <a:stretch>
            <a:fillRect/>
          </a:stretch>
        </p:blipFill>
        <p:spPr>
          <a:xfrm>
            <a:off x="0" y="-2733"/>
            <a:ext cx="12192000" cy="6858000"/>
          </a:xfrm>
          <a:prstGeom prst="rect">
            <a:avLst/>
          </a:prstGeom>
          <a:noFill/>
          <a:ln>
            <a:noFill/>
          </a:ln>
        </p:spPr>
      </p:pic>
      <p:sp>
        <p:nvSpPr>
          <p:cNvPr id="5" name="TextBox 4">
            <a:extLst>
              <a:ext uri="{0B96B4CB-90C3-494C-81D4-82AF62CAB9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30427A-C584-47F8-BAD6-306E14F31E13}"/>
              </a:ext>
            </a:extLst>
          </p:cNvPr>
          <p:cNvSpPr txBox="1"/>
          <p:nvPr/>
        </p:nvSpPr>
        <p:spPr>
          <a:xfrm>
            <a:off x="1103080" y="711060"/>
            <a:ext cx="8425186" cy="465512"/>
          </a:xfrm>
          <a:prstGeom prst="rect">
            <a:avLst/>
          </a:prstGeom>
        </p:spPr>
        <p:txBody>
          <a:bodyPr vert="horz" lIns="95250" tIns="47625" rIns="95250" bIns="47625" rtlCol="0" anchor="t">
            <a:spAutoFit/>
          </a:bodyPr>
          <a:lstStyle/>
          <a:p>
            <a:pPr>
              <a:defRPr lang="en-US" sz="1400" dirty="0"/>
            </a:pPr>
            <a:r>
              <a:rPr lang="en-US" sz="2400" b="1" u="sng" dirty="0">
                <a:solidFill>
                  <a:srgbClr val="00FFFF"/>
                </a:solidFill>
                <a:highlight>
                  <a:srgbClr val="000080"/>
                </a:highlight>
                <a:latin typeface="+mj-lt"/>
              </a:rPr>
              <a:t>Home </a:t>
            </a:r>
            <a:r>
              <a:rPr lang="en-US" sz="2400" b="1" u="sng" dirty="0" err="1">
                <a:solidFill>
                  <a:srgbClr val="00FFFF"/>
                </a:solidFill>
                <a:highlight>
                  <a:srgbClr val="000080"/>
                </a:highlight>
                <a:latin typeface="+mj-lt"/>
              </a:rPr>
              <a:t>UI</a:t>
            </a:r>
            <a:r>
              <a:rPr lang="en-US" sz="2400" b="1" u="sng" dirty="0">
                <a:solidFill>
                  <a:srgbClr val="00FFFF"/>
                </a:solidFill>
                <a:highlight>
                  <a:srgbClr val="000080"/>
                </a:highlight>
                <a:latin typeface="+mj-lt"/>
              </a:rPr>
              <a:t> of the App:</a:t>
            </a:r>
          </a:p>
        </p:txBody>
      </p:sp>
      <p:pic>
        <p:nvPicPr>
          <p:cNvPr id="6" name="Picture 5">
            <a:extLst>
              <a:ext uri="{A11E0C20-75CF-4332-AD3B-2BF3F67169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9647A8-9C02-4097-863A-D926FD855B43}"/>
              </a:ext>
            </a:extLst>
          </p:cNvPr>
          <p:cNvPicPr>
            <a:picLocks noChangeAspect="1"/>
          </p:cNvPicPr>
          <p:nvPr/>
        </p:nvPicPr>
        <p:blipFill>
          <a:blip r:embed="rId3"/>
          <a:stretch>
            <a:fillRect/>
          </a:stretch>
        </p:blipFill>
        <p:spPr>
          <a:xfrm>
            <a:off x="656910" y="2422807"/>
            <a:ext cx="4292755" cy="3156975"/>
          </a:xfrm>
          <a:prstGeom prst="rect">
            <a:avLst/>
          </a:prstGeom>
          <a:noFill/>
        </p:spPr>
      </p:pic>
      <p:sp>
        <p:nvSpPr>
          <p:cNvPr id="7" name="TextBox 6">
            <a:extLst>
              <a:ext uri="{2859F7E5-BAC2-4972-B09F-598930C1DD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90460B-8F97-4742-8B97-BB3097D98080}"/>
              </a:ext>
            </a:extLst>
          </p:cNvPr>
          <p:cNvSpPr txBox="1"/>
          <p:nvPr/>
        </p:nvSpPr>
        <p:spPr>
          <a:xfrm>
            <a:off x="1103080" y="1132093"/>
            <a:ext cx="10830116" cy="918009"/>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dirty="0">
                <a:solidFill>
                  <a:schemeClr val="bg1"/>
                </a:solidFill>
              </a:rPr>
              <a:t>This is a Demo of the Home Screen of the app. After clicking the below icon, the next window opens.</a:t>
            </a:r>
            <a:br>
              <a:rPr lang="en-US" sz="1800" dirty="0">
                <a:solidFill>
                  <a:schemeClr val="bg1"/>
                </a:solidFill>
              </a:rPr>
            </a:br>
            <a:r>
              <a:rPr lang="en-US" sz="1800" dirty="0">
                <a:solidFill>
                  <a:schemeClr val="bg1"/>
                </a:solidFill>
              </a:rPr>
              <a:t>After this brief animation on the </a:t>
            </a:r>
            <a:r>
              <a:rPr lang="en-US" sz="1800" dirty="0" err="1">
                <a:solidFill>
                  <a:schemeClr val="bg1"/>
                </a:solidFill>
              </a:rPr>
              <a:t>ChatBot</a:t>
            </a:r>
            <a:r>
              <a:rPr lang="en-US" sz="1800" dirty="0">
                <a:solidFill>
                  <a:schemeClr val="bg1"/>
                </a:solidFill>
              </a:rPr>
              <a:t> window, the Login screen opens, where the user is required to fill the details, as shown in the </a:t>
            </a:r>
            <a:r>
              <a:rPr lang="en-US" sz="1800" dirty="0" err="1">
                <a:solidFill>
                  <a:schemeClr val="bg1"/>
                </a:solidFill>
              </a:rPr>
              <a:t>UI</a:t>
            </a:r>
            <a:r>
              <a:rPr lang="en-US" sz="1800" dirty="0">
                <a:solidFill>
                  <a:schemeClr val="bg1"/>
                </a:solidFill>
              </a:rPr>
              <a:t>.</a:t>
            </a:r>
          </a:p>
        </p:txBody>
      </p:sp>
      <p:pic>
        <p:nvPicPr>
          <p:cNvPr id="8" name="Picture 7">
            <a:extLst>
              <a:ext uri="{265D89C8-44D2-4F51-815C-17FD8D05BA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6B8D7F-468F-4CD0-B983-D5357459E944}"/>
              </a:ext>
            </a:extLst>
          </p:cNvPr>
          <p:cNvPicPr>
            <a:picLocks noChangeAspect="1"/>
          </p:cNvPicPr>
          <p:nvPr/>
        </p:nvPicPr>
        <p:blipFill>
          <a:blip r:embed="rId4"/>
          <a:stretch>
            <a:fillRect/>
          </a:stretch>
        </p:blipFill>
        <p:spPr>
          <a:xfrm>
            <a:off x="6079122" y="1966264"/>
            <a:ext cx="1890341" cy="4070061"/>
          </a:xfrm>
          <a:prstGeom prst="rect">
            <a:avLst/>
          </a:prstGeom>
          <a:noFill/>
        </p:spPr>
      </p:pic>
      <p:sp>
        <p:nvSpPr>
          <p:cNvPr id="9" name="TextBox 8">
            <a:extLst>
              <a:ext uri="{04E63D75-487E-42EF-9881-EC7BA1FC8D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CE8087-CF38-4395-AEAA-C98F18C15E90}"/>
              </a:ext>
            </a:extLst>
          </p:cNvPr>
          <p:cNvSpPr txBox="1"/>
          <p:nvPr/>
        </p:nvSpPr>
        <p:spPr>
          <a:xfrm>
            <a:off x="4761252" y="3160156"/>
            <a:ext cx="969435" cy="704697"/>
          </a:xfrm>
          <a:prstGeom prst="rect">
            <a:avLst/>
          </a:prstGeom>
        </p:spPr>
        <p:txBody>
          <a:bodyPr vert="horz" lIns="95250" tIns="47625" rIns="95250" bIns="47625" rtlCol="0" anchor="t">
            <a:spAutoFit/>
          </a:bodyPr>
          <a:lstStyle/>
          <a:p>
            <a:pPr marL="342900" indent="0">
              <a:buClr>
                <a:schemeClr val="bg1"/>
              </a:buClr>
              <a:buFont typeface="Wingdings"/>
              <a:buNone/>
              <a:defRPr lang="en-US" sz="1400" dirty="0"/>
            </a:pPr>
            <a:r>
              <a:rPr lang="en-US" sz="4000" dirty="0">
                <a:solidFill>
                  <a:schemeClr val="bg1"/>
                </a:solidFill>
              </a:rPr>
              <a:t>→</a:t>
            </a:r>
          </a:p>
        </p:txBody>
      </p:sp>
      <p:sp>
        <p:nvSpPr>
          <p:cNvPr id="10" name="TextBox 9">
            <a:extLst>
              <a:ext uri="{99CA0874-961C-4B5F-A105-3D28561F5E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9A74FC-2A9C-45AC-BE3A-9E2E61CEDB08}"/>
              </a:ext>
            </a:extLst>
          </p:cNvPr>
          <p:cNvSpPr txBox="1"/>
          <p:nvPr/>
        </p:nvSpPr>
        <p:spPr>
          <a:xfrm>
            <a:off x="8406393" y="3160156"/>
            <a:ext cx="742168" cy="704697"/>
          </a:xfrm>
          <a:prstGeom prst="rect">
            <a:avLst/>
          </a:prstGeom>
        </p:spPr>
        <p:txBody>
          <a:bodyPr vert="horz" lIns="95250" tIns="47625" rIns="95250" bIns="47625" rtlCol="0" anchor="t">
            <a:spAutoFit/>
          </a:bodyPr>
          <a:lstStyle/>
          <a:p>
            <a:pPr indent="0" algn="l" rtl="0">
              <a:lnSpc>
                <a:spcPct val="100000"/>
              </a:lnSpc>
              <a:spcBef>
                <a:spcPts val="0"/>
              </a:spcBef>
              <a:spcAft>
                <a:spcPts val="0"/>
              </a:spcAft>
              <a:buClr>
                <a:srgbClr val="FFFFFF"/>
              </a:buClr>
              <a:buFont typeface="Wingdings"/>
              <a:buNone/>
              <a:defRPr lang="en-US" sz="1400" dirty="0"/>
            </a:pPr>
            <a:r>
              <a:rPr lang="en-US" sz="4000" b="0" i="0" u="none" strike="noStrike" cap="none" dirty="0">
                <a:solidFill>
                  <a:schemeClr val="bg1"/>
                </a:solidFill>
                <a:latin typeface="Arial"/>
              </a:rPr>
              <a:t>→</a:t>
            </a:r>
          </a:p>
        </p:txBody>
      </p:sp>
      <p:pic>
        <p:nvPicPr>
          <p:cNvPr id="11" name="Picture 10">
            <a:extLst>
              <a:ext uri="{FF906BCB-EAAF-4846-BA61-9873709A0E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93C7DA-27AF-4F8E-8FF1-448D6F2AB1DF}"/>
              </a:ext>
            </a:extLst>
          </p:cNvPr>
          <p:cNvPicPr>
            <a:picLocks noChangeAspect="1"/>
          </p:cNvPicPr>
          <p:nvPr/>
        </p:nvPicPr>
        <p:blipFill>
          <a:blip r:embed="rId5"/>
          <a:stretch>
            <a:fillRect/>
          </a:stretch>
        </p:blipFill>
        <p:spPr>
          <a:xfrm>
            <a:off x="9284951" y="1982590"/>
            <a:ext cx="1875177" cy="4037409"/>
          </a:xfrm>
          <a:prstGeom prst="rect">
            <a:avLst/>
          </a:prstGeom>
          <a:noFill/>
        </p:spPr>
      </p:pic>
    </p:spTree>
    <p:extLst>
      <p:ext uri="{BEB513C6-3FA4-4CA1-8A70-3ADDD5B2EF5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1FA1072B-3667-4641-9253-8B5C49A720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4352BD-092F-40B2-A168-A0FA24E516A5}"/>
              </a:ext>
            </a:extLst>
          </p:cNvPr>
          <p:cNvSpPr>
            <a:spLocks noGrp="1"/>
          </p:cNvSpPr>
          <p:nvPr>
            <p:ph type="title"/>
          </p:nvPr>
        </p:nvSpPr>
        <p:spPr/>
        <p:txBody>
          <a:bodyPr rtlCol="0"/>
          <a:lstStyle/>
          <a:p>
            <a:endParaRPr lang="en-US" dirty="0"/>
          </a:p>
        </p:txBody>
      </p:sp>
      <p:sp>
        <p:nvSpPr>
          <p:cNvPr id="3" name="Google Shape;23;p3">
            <a:extLst>
              <a:ext uri="{64887B5A-1BDA-459D-B7C8-B219B3E5BE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855FA0-C12B-4F96-A75A-4AE0218ED9A4}"/>
              </a:ext>
            </a:extLst>
          </p:cNvPr>
          <p:cNvSpPr>
            <a:spLocks noGrp="1"/>
          </p:cNvSpPr>
          <p:nvPr>
            <p:ph type="body" idx="1"/>
          </p:nvPr>
        </p:nvSpPr>
        <p:spPr/>
        <p:txBody>
          <a:bodyPr rtlCol="0"/>
          <a:lstStyle/>
          <a:p>
            <a:endParaRPr lang="en-US" dirty="0"/>
          </a:p>
        </p:txBody>
      </p:sp>
      <p:pic>
        <p:nvPicPr>
          <p:cNvPr id="4" name="Picture 3" descr="A blue background with white text&#10;&#10;Description automatically generated with low confidence">
            <a:extLst>
              <a:ext uri="{24A5CE1B-3C7D-4791-9A13-BD7DCE8424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42280B-222C-4576-8A29-32DD7BFA88CE}"/>
              </a:ext>
            </a:extLst>
          </p:cNvPr>
          <p:cNvPicPr/>
          <p:nvPr/>
        </p:nvPicPr>
        <p:blipFill>
          <a:blip r:embed="rId2"/>
          <a:stretch>
            <a:fillRect/>
          </a:stretch>
        </p:blipFill>
        <p:spPr>
          <a:xfrm>
            <a:off x="0" y="-2733"/>
            <a:ext cx="12192000" cy="6858000"/>
          </a:xfrm>
          <a:prstGeom prst="rect">
            <a:avLst/>
          </a:prstGeom>
          <a:noFill/>
          <a:ln>
            <a:noFill/>
          </a:ln>
        </p:spPr>
      </p:pic>
      <p:sp>
        <p:nvSpPr>
          <p:cNvPr id="5" name="TextBox 4">
            <a:extLst>
              <a:ext uri="{220D9646-CE11-4FBE-BAFA-404261A0F8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799015-B604-48AC-841E-4C17F70E5EEC}"/>
              </a:ext>
            </a:extLst>
          </p:cNvPr>
          <p:cNvSpPr txBox="1"/>
          <p:nvPr/>
        </p:nvSpPr>
        <p:spPr>
          <a:xfrm>
            <a:off x="1103080" y="711060"/>
            <a:ext cx="8425186" cy="465512"/>
          </a:xfrm>
          <a:prstGeom prst="rect">
            <a:avLst/>
          </a:prstGeom>
        </p:spPr>
        <p:txBody>
          <a:bodyPr vert="horz" lIns="95250" tIns="47625" rIns="95250" bIns="47625" rtlCol="0" anchor="t">
            <a:spAutoFit/>
          </a:bodyPr>
          <a:lstStyle/>
          <a:p>
            <a:pPr>
              <a:defRPr lang="en-US" sz="1400" dirty="0"/>
            </a:pPr>
            <a:r>
              <a:rPr lang="en-US" sz="2400" b="1" u="sng" dirty="0">
                <a:solidFill>
                  <a:srgbClr val="00FFFF"/>
                </a:solidFill>
                <a:highlight>
                  <a:srgbClr val="000080"/>
                </a:highlight>
                <a:latin typeface="+mj-lt"/>
              </a:rPr>
              <a:t>Initial Interface :</a:t>
            </a:r>
          </a:p>
        </p:txBody>
      </p:sp>
      <p:sp>
        <p:nvSpPr>
          <p:cNvPr id="6" name="TextBox 5">
            <a:extLst>
              <a:ext uri="{28B2AECD-1930-4087-8D5C-84178C9B2F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84AD6A-E29F-42E8-B6C1-6700CF90C337}"/>
              </a:ext>
            </a:extLst>
          </p:cNvPr>
          <p:cNvSpPr txBox="1"/>
          <p:nvPr/>
        </p:nvSpPr>
        <p:spPr>
          <a:xfrm>
            <a:off x="1103080" y="1132093"/>
            <a:ext cx="10830116" cy="927177"/>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dirty="0">
                <a:solidFill>
                  <a:schemeClr val="bg1"/>
                </a:solidFill>
              </a:rPr>
              <a:t>This is interface after the user is logged in. At first the user is asked to choose the source from where the user wants to access information. Then the user is given few options to ask queries, or the user can type his/her own custom questions.</a:t>
            </a:r>
          </a:p>
        </p:txBody>
      </p:sp>
      <p:sp>
        <p:nvSpPr>
          <p:cNvPr id="7" name="TextBox 6">
            <a:extLst>
              <a:ext uri="{B0C219AD-40CF-4827-8B90-DC41D5139E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86E566-41F2-4A29-99AB-6FF39E051DE0}"/>
              </a:ext>
            </a:extLst>
          </p:cNvPr>
          <p:cNvSpPr txBox="1"/>
          <p:nvPr/>
        </p:nvSpPr>
        <p:spPr>
          <a:xfrm>
            <a:off x="3685717" y="3514725"/>
            <a:ext cx="969435" cy="704697"/>
          </a:xfrm>
          <a:prstGeom prst="rect">
            <a:avLst/>
          </a:prstGeom>
        </p:spPr>
        <p:txBody>
          <a:bodyPr vert="horz" lIns="95250" tIns="47625" rIns="95250" bIns="47625" rtlCol="0" anchor="t">
            <a:spAutoFit/>
          </a:bodyPr>
          <a:lstStyle/>
          <a:p>
            <a:pPr marL="342900" indent="0">
              <a:buClr>
                <a:schemeClr val="bg1"/>
              </a:buClr>
              <a:buFont typeface="Wingdings"/>
              <a:buNone/>
              <a:defRPr lang="en-US" sz="1400" dirty="0"/>
            </a:pPr>
            <a:r>
              <a:rPr lang="en-US" sz="4000" dirty="0">
                <a:solidFill>
                  <a:schemeClr val="bg1"/>
                </a:solidFill>
              </a:rPr>
              <a:t>→</a:t>
            </a:r>
          </a:p>
        </p:txBody>
      </p:sp>
      <p:sp>
        <p:nvSpPr>
          <p:cNvPr id="8" name="TextBox 7">
            <a:extLst>
              <a:ext uri="{462DA682-7AFB-4701-BC0E-ED85C6DA18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46CE28-A320-4DAC-8F2B-2FE40086FD34}"/>
              </a:ext>
            </a:extLst>
          </p:cNvPr>
          <p:cNvSpPr txBox="1"/>
          <p:nvPr/>
        </p:nvSpPr>
        <p:spPr>
          <a:xfrm>
            <a:off x="7309599" y="3514725"/>
            <a:ext cx="742168" cy="704697"/>
          </a:xfrm>
          <a:prstGeom prst="rect">
            <a:avLst/>
          </a:prstGeom>
        </p:spPr>
        <p:txBody>
          <a:bodyPr vert="horz" lIns="95250" tIns="47625" rIns="95250" bIns="47625" rtlCol="0" anchor="t">
            <a:spAutoFit/>
          </a:bodyPr>
          <a:lstStyle/>
          <a:p>
            <a:pPr indent="0" algn="l" rtl="0">
              <a:lnSpc>
                <a:spcPct val="100000"/>
              </a:lnSpc>
              <a:spcBef>
                <a:spcPts val="0"/>
              </a:spcBef>
              <a:spcAft>
                <a:spcPts val="0"/>
              </a:spcAft>
              <a:buClr>
                <a:srgbClr val="FFFFFF"/>
              </a:buClr>
              <a:buFont typeface="Wingdings"/>
              <a:buNone/>
              <a:defRPr lang="en-US" sz="1400" dirty="0"/>
            </a:pPr>
            <a:r>
              <a:rPr lang="en-US" sz="4000" b="0" i="0" u="none" strike="noStrike" cap="none" dirty="0">
                <a:solidFill>
                  <a:schemeClr val="bg1"/>
                </a:solidFill>
                <a:latin typeface="Arial"/>
              </a:rPr>
              <a:t>→</a:t>
            </a:r>
          </a:p>
        </p:txBody>
      </p:sp>
      <p:pic>
        <p:nvPicPr>
          <p:cNvPr id="9" name="Picture 8">
            <a:extLst>
              <a:ext uri="{7EC081CD-89B9-416D-BEF6-BCAA5F1160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CB2C50-64B1-40E8-86F2-6DEB4D5953F5}"/>
              </a:ext>
            </a:extLst>
          </p:cNvPr>
          <p:cNvPicPr>
            <a:picLocks noChangeAspect="1"/>
          </p:cNvPicPr>
          <p:nvPr/>
        </p:nvPicPr>
        <p:blipFill>
          <a:blip r:embed="rId3"/>
          <a:stretch>
            <a:fillRect/>
          </a:stretch>
        </p:blipFill>
        <p:spPr>
          <a:xfrm>
            <a:off x="4898022" y="2183358"/>
            <a:ext cx="2069906" cy="4445279"/>
          </a:xfrm>
          <a:prstGeom prst="rect">
            <a:avLst/>
          </a:prstGeom>
          <a:noFill/>
        </p:spPr>
      </p:pic>
      <p:pic>
        <p:nvPicPr>
          <p:cNvPr id="10" name="Picture 9">
            <a:extLst>
              <a:ext uri="{B7DD81B0-622F-4E2B-A4CF-4AC6EB3F96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F8B720-6422-489E-9311-D3498EC6B940}"/>
              </a:ext>
            </a:extLst>
          </p:cNvPr>
          <p:cNvPicPr>
            <a:picLocks noChangeAspect="1"/>
          </p:cNvPicPr>
          <p:nvPr/>
        </p:nvPicPr>
        <p:blipFill>
          <a:blip r:embed="rId4"/>
          <a:stretch>
            <a:fillRect/>
          </a:stretch>
        </p:blipFill>
        <p:spPr>
          <a:xfrm>
            <a:off x="8242068" y="2181225"/>
            <a:ext cx="2071887" cy="4449556"/>
          </a:xfrm>
          <a:prstGeom prst="rect">
            <a:avLst/>
          </a:prstGeom>
          <a:noFill/>
        </p:spPr>
      </p:pic>
      <p:pic>
        <p:nvPicPr>
          <p:cNvPr id="11" name="Picture 10">
            <a:extLst>
              <a:ext uri="{852940BA-7AA7-47AB-B796-EA7B593898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AF038E-868F-41DA-8A6C-6964DFAABCD6}"/>
              </a:ext>
            </a:extLst>
          </p:cNvPr>
          <p:cNvPicPr>
            <a:picLocks noChangeAspect="1"/>
          </p:cNvPicPr>
          <p:nvPr/>
        </p:nvPicPr>
        <p:blipFill>
          <a:blip r:embed="rId5"/>
          <a:stretch>
            <a:fillRect/>
          </a:stretch>
        </p:blipFill>
        <p:spPr>
          <a:xfrm>
            <a:off x="1536392" y="2209800"/>
            <a:ext cx="2087489" cy="4449098"/>
          </a:xfrm>
          <a:prstGeom prst="rect">
            <a:avLst/>
          </a:prstGeom>
          <a:noFill/>
        </p:spPr>
      </p:pic>
    </p:spTree>
    <p:extLst>
      <p:ext uri="{86C1BE6B-3BFC-467D-9003-E402CD36932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p3">
            <a:extLst>
              <a:ext uri="{C63029E7-A30A-442A-B4F1-4A9EA5EF4C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F78EDB-A6ED-43D7-BF28-36891C29919A}"/>
              </a:ext>
            </a:extLst>
          </p:cNvPr>
          <p:cNvSpPr>
            <a:spLocks noGrp="1"/>
          </p:cNvSpPr>
          <p:nvPr>
            <p:ph type="title"/>
          </p:nvPr>
        </p:nvSpPr>
        <p:spPr/>
        <p:txBody>
          <a:bodyPr rtlCol="0"/>
          <a:lstStyle/>
          <a:p>
            <a:endParaRPr lang="en-US" dirty="0"/>
          </a:p>
        </p:txBody>
      </p:sp>
      <p:sp>
        <p:nvSpPr>
          <p:cNvPr id="3" name="Google Shape;23;p3">
            <a:extLst>
              <a:ext uri="{C65A8EDC-462B-42DA-A5F3-2C3D102310A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28EFA0-C677-4F9C-9AFA-FE065F1865E0}"/>
              </a:ext>
            </a:extLst>
          </p:cNvPr>
          <p:cNvSpPr>
            <a:spLocks noGrp="1"/>
          </p:cNvSpPr>
          <p:nvPr>
            <p:ph type="body" idx="1"/>
          </p:nvPr>
        </p:nvSpPr>
        <p:spPr/>
        <p:txBody>
          <a:bodyPr rtlCol="0"/>
          <a:lstStyle/>
          <a:p>
            <a:endParaRPr lang="en-US" dirty="0"/>
          </a:p>
        </p:txBody>
      </p:sp>
      <p:pic>
        <p:nvPicPr>
          <p:cNvPr id="4" name="Picture 3" descr="A blue background with white text&#10;&#10;Description automatically generated with low confidence">
            <a:extLst>
              <a:ext uri="{FF5D63F3-8ECD-41F8-BB68-33C0DB1744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7ECC11-C6FE-4F4F-A0C9-3716D7F4A03B}"/>
              </a:ext>
            </a:extLst>
          </p:cNvPr>
          <p:cNvPicPr/>
          <p:nvPr/>
        </p:nvPicPr>
        <p:blipFill>
          <a:blip r:embed="rId2"/>
          <a:srcRect/>
          <a:stretch>
            <a:fillRect/>
          </a:stretch>
        </p:blipFill>
        <p:spPr>
          <a:xfrm>
            <a:off x="0" y="-2733"/>
            <a:ext cx="12192000" cy="6858000"/>
          </a:xfrm>
          <a:prstGeom prst="rect">
            <a:avLst/>
          </a:prstGeom>
          <a:noFill/>
          <a:ln>
            <a:noFill/>
          </a:ln>
        </p:spPr>
      </p:pic>
      <p:sp>
        <p:nvSpPr>
          <p:cNvPr id="5" name="TextBox 4">
            <a:extLst>
              <a:ext uri="{E9FF45FE-4231-4BCF-A07A-1C1997D846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05A8DF-0AF3-4389-B2E2-3261907406D4}"/>
              </a:ext>
            </a:extLst>
          </p:cNvPr>
          <p:cNvSpPr txBox="1"/>
          <p:nvPr/>
        </p:nvSpPr>
        <p:spPr>
          <a:xfrm>
            <a:off x="1103080" y="711060"/>
            <a:ext cx="8425186" cy="465512"/>
          </a:xfrm>
          <a:prstGeom prst="rect">
            <a:avLst/>
          </a:prstGeom>
        </p:spPr>
        <p:txBody>
          <a:bodyPr vert="horz" lIns="95250" tIns="47625" rIns="95250" bIns="47625" rtlCol="0" anchor="t">
            <a:spAutoFit/>
          </a:bodyPr>
          <a:lstStyle/>
          <a:p>
            <a:pPr>
              <a:defRPr lang="en-US" sz="1400" dirty="0"/>
            </a:pPr>
            <a:r>
              <a:rPr lang="en-US" sz="2400" b="1" u="sng" dirty="0">
                <a:solidFill>
                  <a:srgbClr val="00FFFF"/>
                </a:solidFill>
                <a:highlight>
                  <a:srgbClr val="000080"/>
                </a:highlight>
                <a:latin typeface="+mj-lt"/>
              </a:rPr>
              <a:t>Covid Test Booking</a:t>
            </a:r>
            <a:r>
              <a:rPr lang="en-US" sz="2400" u="sng" dirty="0">
                <a:solidFill>
                  <a:srgbClr val="00FFFF"/>
                </a:solidFill>
                <a:highlight>
                  <a:srgbClr val="000080"/>
                </a:highlight>
              </a:rPr>
              <a:t>:</a:t>
            </a:r>
          </a:p>
        </p:txBody>
      </p:sp>
      <p:sp>
        <p:nvSpPr>
          <p:cNvPr id="6" name="TextBox 5">
            <a:extLst>
              <a:ext uri="{4B1270DE-960D-4001-BEBA-E5B30E40FB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A9840F-211E-4BDF-8B5D-F904471C51E3}"/>
              </a:ext>
            </a:extLst>
          </p:cNvPr>
          <p:cNvSpPr txBox="1"/>
          <p:nvPr/>
        </p:nvSpPr>
        <p:spPr>
          <a:xfrm>
            <a:off x="1103080" y="1132093"/>
            <a:ext cx="10830116" cy="1234953"/>
          </a:xfrm>
          <a:prstGeom prst="rect">
            <a:avLst/>
          </a:prstGeom>
        </p:spPr>
        <p:txBody>
          <a:bodyPr vert="horz" lIns="95250" tIns="47625" rIns="95250" bIns="47625" rtlCol="0" anchor="t">
            <a:spAutoFit/>
          </a:bodyPr>
          <a:lstStyle/>
          <a:p>
            <a:pPr marL="342900" indent="-342900">
              <a:buClr>
                <a:schemeClr val="bg1"/>
              </a:buClr>
              <a:buFont typeface="Wingdings"/>
              <a:buChar char=""/>
              <a:defRPr lang="en-US" sz="1400" dirty="0"/>
            </a:pPr>
            <a:r>
              <a:rPr lang="en-US" sz="1800" dirty="0">
                <a:solidFill>
                  <a:schemeClr val="bg1"/>
                </a:solidFill>
              </a:rPr>
              <a:t>This is a Demo of the Covid Test Booking of the app. The user is given links to choose from the available tests, also the feature to set date and time of the selected test. Upon clicking the link ,the page for booking appointment opens next.</a:t>
            </a:r>
            <a:br>
              <a:rPr lang="en-US" sz="1800" dirty="0">
                <a:solidFill>
                  <a:schemeClr val="bg1"/>
                </a:solidFill>
              </a:rPr>
            </a:br>
            <a:endParaRPr lang="en-US" sz="1800" dirty="0">
              <a:solidFill>
                <a:schemeClr val="bg1"/>
              </a:solidFill>
            </a:endParaRPr>
          </a:p>
        </p:txBody>
      </p:sp>
      <p:sp>
        <p:nvSpPr>
          <p:cNvPr id="7" name="TextBox 6">
            <a:extLst>
              <a:ext uri="{D0FFE179-1F33-4ADE-B8FC-2621F55139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A8E7FC-00DE-4FD8-B67A-53EE9B2F019C}"/>
              </a:ext>
            </a:extLst>
          </p:cNvPr>
          <p:cNvSpPr txBox="1"/>
          <p:nvPr/>
        </p:nvSpPr>
        <p:spPr>
          <a:xfrm>
            <a:off x="4375747" y="3587372"/>
            <a:ext cx="969435" cy="704697"/>
          </a:xfrm>
          <a:prstGeom prst="rect">
            <a:avLst/>
          </a:prstGeom>
        </p:spPr>
        <p:txBody>
          <a:bodyPr vert="horz" lIns="95250" tIns="47625" rIns="95250" bIns="47625" rtlCol="0" anchor="t">
            <a:spAutoFit/>
          </a:bodyPr>
          <a:lstStyle/>
          <a:p>
            <a:pPr marL="342900" indent="0">
              <a:buClr>
                <a:schemeClr val="bg1"/>
              </a:buClr>
              <a:buFont typeface="Wingdings"/>
              <a:buNone/>
              <a:defRPr lang="en-US" sz="1400" dirty="0"/>
            </a:pPr>
            <a:r>
              <a:rPr lang="en-US" sz="4000" dirty="0">
                <a:solidFill>
                  <a:schemeClr val="bg1"/>
                </a:solidFill>
              </a:rPr>
              <a:t>→</a:t>
            </a:r>
          </a:p>
        </p:txBody>
      </p:sp>
      <p:pic>
        <p:nvPicPr>
          <p:cNvPr id="8" name="Picture 7">
            <a:extLst>
              <a:ext uri="{6CC04155-5001-4712-8835-FFA3C86AF7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C8228E-E5D4-4DD1-90B2-94807B5DA938}"/>
              </a:ext>
            </a:extLst>
          </p:cNvPr>
          <p:cNvPicPr>
            <a:picLocks noChangeAspect="1"/>
          </p:cNvPicPr>
          <p:nvPr/>
        </p:nvPicPr>
        <p:blipFill>
          <a:blip r:embed="rId3"/>
          <a:stretch>
            <a:fillRect/>
          </a:stretch>
        </p:blipFill>
        <p:spPr>
          <a:xfrm>
            <a:off x="2063010" y="2181225"/>
            <a:ext cx="2053628" cy="4410332"/>
          </a:xfrm>
          <a:prstGeom prst="rect">
            <a:avLst/>
          </a:prstGeom>
          <a:noFill/>
        </p:spPr>
      </p:pic>
      <p:pic>
        <p:nvPicPr>
          <p:cNvPr id="9" name="Picture 8">
            <a:extLst>
              <a:ext uri="{A54AF465-CE9B-4BCD-9717-6E38FCC994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1BCB5F-7740-4987-9DE5-1E47DA91A825}"/>
              </a:ext>
            </a:extLst>
          </p:cNvPr>
          <p:cNvPicPr>
            <a:picLocks noChangeAspect="1"/>
          </p:cNvPicPr>
          <p:nvPr/>
        </p:nvPicPr>
        <p:blipFill>
          <a:blip r:embed="rId4"/>
          <a:stretch>
            <a:fillRect/>
          </a:stretch>
        </p:blipFill>
        <p:spPr>
          <a:xfrm>
            <a:off x="5864332" y="2343150"/>
            <a:ext cx="5632408" cy="4005262"/>
          </a:xfrm>
          <a:prstGeom prst="rect">
            <a:avLst/>
          </a:prstGeom>
          <a:noFill/>
        </p:spPr>
      </p:pic>
    </p:spTree>
    <p:extLst>
      <p:ext uri="{301E81B3-51D2-4993-8A03-A4D8687B243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4">
    <p:spTree>
      <p:nvGrpSpPr>
        <p:cNvPr id="1" name=""/>
        <p:cNvGrpSpPr/>
        <p:nvPr/>
      </p:nvGrpSpPr>
      <p:grpSpPr>
        <a:xfrm>
          <a:off x="0" y="0"/>
          <a:ext cx="0" cy="0"/>
          <a:chOff x="0" y="0"/>
          <a:chExt cx="0" cy="0"/>
        </a:xfrm>
      </p:grpSpPr>
      <p:pic>
        <p:nvPicPr>
          <p:cNvPr id="2" name="Google Shape;109;p16" descr="A blue background with white text&#10;&#10;Description automatically generated with low confidence">
            <a:extLst>
              <a:ext uri="{AC4282DD-BCFD-4B28-B3C5-884F8A9C98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5736BF-EA40-49C3-A038-670ECFBE5F3A}"/>
              </a:ext>
            </a:extLst>
          </p:cNvPr>
          <p:cNvPicPr/>
          <p:nvPr/>
        </p:nvPicPr>
        <p:blipFill>
          <a:blip r:embed="rId3"/>
          <a:stretch>
            <a:fillRect/>
          </a:stretch>
        </p:blipFill>
        <p:spPr>
          <a:xfrm>
            <a:off x="8845" y="-2311"/>
            <a:ext cx="12183155" cy="6853028"/>
          </a:xfrm>
          <a:prstGeom prst="rect">
            <a:avLst/>
          </a:prstGeom>
          <a:noFill/>
          <a:ln>
            <a:noFill/>
          </a:ln>
        </p:spPr>
      </p:pic>
      <p:sp>
        <p:nvSpPr>
          <p:cNvPr id="3" name="Google Shape;110;p16">
            <a:extLst>
              <a:ext uri="{8DC96FF8-284C-459B-8E50-EA62707DE5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31E693-8C06-4FDB-8DCD-CAA4C970453D}"/>
              </a:ext>
            </a:extLst>
          </p:cNvPr>
          <p:cNvSpPr txBox="1"/>
          <p:nvPr/>
        </p:nvSpPr>
        <p:spPr>
          <a:xfrm>
            <a:off x="12559284" y="-187032"/>
            <a:ext cx="2187006" cy="698353"/>
          </a:xfrm>
          <a:prstGeom prst="rect">
            <a:avLst/>
          </a:prstGeom>
          <a:noFill/>
          <a:ln>
            <a:noFill/>
          </a:ln>
        </p:spPr>
        <p:txBody>
          <a:bodyPr spcFirstLastPara="1" vert="horz" wrap="square" lIns="91425" tIns="45700" rIns="91425" bIns="45700" rtlCol="0" anchor="b">
            <a:normAutofit/>
          </a:bodyPr>
          <a:lstStyle/>
          <a:p>
            <a:pPr marL="0" marR="0" lvl="0" indent="0" algn="l" rtl="0">
              <a:lnSpc>
                <a:spcPct val="90000"/>
              </a:lnSpc>
              <a:spcBef>
                <a:spcPts val="0"/>
              </a:spcBef>
              <a:spcAft>
                <a:spcPts val="0"/>
              </a:spcAft>
              <a:buClr>
                <a:srgbClr val="00FFFF"/>
              </a:buClr>
              <a:buSzPct val="100000"/>
              <a:buFont typeface="Calibri"/>
              <a:buNone/>
            </a:pPr>
            <a:endParaRPr lang="en-US" sz="4400" b="1" i="0" u="sng" strike="noStrike" cap="none" dirty="0">
              <a:solidFill>
                <a:srgbClr val="00FFFF"/>
              </a:solidFill>
              <a:highlight>
                <a:schemeClr val="lt1"/>
              </a:highlight>
              <a:latin typeface="Calibri"/>
            </a:endParaRPr>
          </a:p>
        </p:txBody>
      </p:sp>
      <p:pic>
        <p:nvPicPr>
          <p:cNvPr id="4" name="Google Shape;111;p16">
            <a:extLst>
              <a:ext uri="{6FE841E1-6634-4C58-A425-5386B84CD8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D76887-8862-4DC3-ADD5-616342913C79}"/>
              </a:ext>
            </a:extLst>
          </p:cNvPr>
          <p:cNvPicPr/>
          <p:nvPr/>
        </p:nvPicPr>
        <p:blipFill>
          <a:blip r:embed="rId4"/>
          <a:srcRect/>
          <a:stretch>
            <a:fillRect/>
          </a:stretch>
        </p:blipFill>
        <p:spPr>
          <a:xfrm>
            <a:off x="1851555" y="2389803"/>
            <a:ext cx="1390888" cy="695438"/>
          </a:xfrm>
          <a:prstGeom prst="roundRect">
            <a:avLst>
              <a:gd name="adj" fmla="val 16667"/>
            </a:avLst>
          </a:prstGeom>
          <a:noFill/>
          <a:ln w="19050" cap="flat">
            <a:solidFill>
              <a:srgbClr val="FFFFFF"/>
            </a:solidFill>
            <a:prstDash val="solid"/>
            <a:round/>
          </a:ln>
          <a:effectLst>
            <a:outerShdw blurRad="50800">
              <a:srgbClr val="5B5B5B">
                <a:alpha val="39607"/>
              </a:srgbClr>
            </a:outerShdw>
          </a:effectLst>
        </p:spPr>
      </p:pic>
      <p:pic>
        <p:nvPicPr>
          <p:cNvPr id="5" name="Google Shape;112;p16">
            <a:extLst>
              <a:ext uri="{B0327302-757A-42B1-9BA6-794C872B5E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3A1410-EC50-47E5-8FE3-DFE1BEE9C3B5}"/>
              </a:ext>
            </a:extLst>
          </p:cNvPr>
          <p:cNvPicPr/>
          <p:nvPr/>
        </p:nvPicPr>
        <p:blipFill>
          <a:blip r:embed="rId5"/>
          <a:srcRect/>
          <a:stretch>
            <a:fillRect/>
          </a:stretch>
        </p:blipFill>
        <p:spPr>
          <a:xfrm>
            <a:off x="6689036" y="2523744"/>
            <a:ext cx="1472400" cy="828300"/>
          </a:xfrm>
          <a:prstGeom prst="roundRect">
            <a:avLst>
              <a:gd name="adj" fmla="val 16667"/>
            </a:avLst>
          </a:prstGeom>
          <a:noFill/>
          <a:ln>
            <a:noFill/>
          </a:ln>
        </p:spPr>
      </p:pic>
      <p:pic>
        <p:nvPicPr>
          <p:cNvPr id="6" name="Google Shape;113;p16">
            <a:extLst>
              <a:ext uri="{59713BC2-A1B9-4C39-99AC-97BB459C8E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9ADDC1-F4FD-4532-B59E-580716F6F675}"/>
              </a:ext>
            </a:extLst>
          </p:cNvPr>
          <p:cNvPicPr/>
          <p:nvPr/>
        </p:nvPicPr>
        <p:blipFill>
          <a:blip r:embed="rId6"/>
          <a:srcRect/>
          <a:stretch>
            <a:fillRect/>
          </a:stretch>
        </p:blipFill>
        <p:spPr>
          <a:xfrm>
            <a:off x="10875903" y="2334939"/>
            <a:ext cx="1174831" cy="1174831"/>
          </a:xfrm>
          <a:prstGeom prst="roundRect">
            <a:avLst>
              <a:gd name="adj" fmla="val 18624"/>
            </a:avLst>
          </a:prstGeom>
          <a:noFill/>
          <a:ln>
            <a:noFill/>
          </a:ln>
        </p:spPr>
      </p:pic>
      <p:pic>
        <p:nvPicPr>
          <p:cNvPr id="7" name="Google Shape;114;p16">
            <a:extLst>
              <a:ext uri="{B2AFF4CE-4802-4981-A8D4-59CE1BC457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952F53-18B0-4032-AEBC-51940FD59A32}"/>
              </a:ext>
            </a:extLst>
          </p:cNvPr>
          <p:cNvPicPr/>
          <p:nvPr/>
        </p:nvPicPr>
        <p:blipFill>
          <a:blip r:embed="rId7"/>
          <a:srcRect/>
          <a:stretch>
            <a:fillRect/>
          </a:stretch>
        </p:blipFill>
        <p:spPr>
          <a:xfrm>
            <a:off x="2497835" y="4229100"/>
            <a:ext cx="1571166" cy="855783"/>
          </a:xfrm>
          <a:prstGeom prst="roundRect">
            <a:avLst>
              <a:gd name="adj" fmla="val 16667"/>
            </a:avLst>
          </a:prstGeom>
          <a:noFill/>
          <a:ln>
            <a:noFill/>
          </a:ln>
        </p:spPr>
      </p:pic>
      <p:pic>
        <p:nvPicPr>
          <p:cNvPr id="8" name="Google Shape;115;p16">
            <a:extLst>
              <a:ext uri="{B3B1F6E0-B888-4DAC-A662-718C08200C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911AAF-4B6C-47EE-A0E9-EDDD90587660}"/>
              </a:ext>
            </a:extLst>
          </p:cNvPr>
          <p:cNvPicPr/>
          <p:nvPr/>
        </p:nvPicPr>
        <p:blipFill>
          <a:blip r:embed="rId8"/>
          <a:srcRect/>
          <a:stretch>
            <a:fillRect/>
          </a:stretch>
        </p:blipFill>
        <p:spPr>
          <a:xfrm>
            <a:off x="2497835" y="5191125"/>
            <a:ext cx="1571166" cy="426158"/>
          </a:xfrm>
          <a:prstGeom prst="roundRect">
            <a:avLst/>
          </a:prstGeom>
          <a:noFill/>
          <a:ln>
            <a:noFill/>
          </a:ln>
        </p:spPr>
      </p:pic>
      <p:pic>
        <p:nvPicPr>
          <p:cNvPr id="9" name="Google Shape;116;p16">
            <a:extLst>
              <a:ext uri="{0036D548-A79F-4108-92C9-03E64029F1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2F7D20-D59E-42AF-83CB-BE0E39042C55}"/>
              </a:ext>
            </a:extLst>
          </p:cNvPr>
          <p:cNvPicPr/>
          <p:nvPr/>
        </p:nvPicPr>
        <p:blipFill>
          <a:blip r:embed="rId9"/>
          <a:srcRect/>
          <a:stretch>
            <a:fillRect/>
          </a:stretch>
        </p:blipFill>
        <p:spPr>
          <a:xfrm>
            <a:off x="6562410" y="4236796"/>
            <a:ext cx="1576200" cy="788100"/>
          </a:xfrm>
          <a:prstGeom prst="roundRect">
            <a:avLst>
              <a:gd name="adj" fmla="val 16667"/>
            </a:avLst>
          </a:prstGeom>
          <a:noFill/>
          <a:ln>
            <a:noFill/>
          </a:ln>
        </p:spPr>
      </p:pic>
      <p:pic>
        <p:nvPicPr>
          <p:cNvPr id="10" name="Google Shape;117;p16">
            <a:extLst>
              <a:ext uri="{1D0DBB8C-A977-4490-A923-0579F4AB8A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EB05D1-DA77-4164-A248-AF623265B6E4}"/>
              </a:ext>
            </a:extLst>
          </p:cNvPr>
          <p:cNvPicPr/>
          <p:nvPr/>
        </p:nvPicPr>
        <p:blipFill>
          <a:blip r:embed="rId10"/>
          <a:srcRect/>
          <a:stretch>
            <a:fillRect/>
          </a:stretch>
        </p:blipFill>
        <p:spPr>
          <a:xfrm>
            <a:off x="786507" y="1300629"/>
            <a:ext cx="697934" cy="697934"/>
          </a:xfrm>
          <a:prstGeom prst="ellipse">
            <a:avLst/>
          </a:prstGeom>
          <a:noFill/>
          <a:ln w="28575" cap="flat">
            <a:solidFill>
              <a:schemeClr val="bg1"/>
            </a:solidFill>
            <a:prstDash val="solid"/>
            <a:round/>
          </a:ln>
          <a:effectLst>
            <a:reflection stA="48000" endPos="35000" sy="-100000" algn="bl" rotWithShape="0"/>
          </a:effectLst>
        </p:spPr>
      </p:pic>
      <p:sp>
        <p:nvSpPr>
          <p:cNvPr id="11" name="Google Shape;118;p16">
            <a:extLst>
              <a:ext uri="{60E8AF02-E2E0-4406-B5E8-D0154B68DA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78DDB5-F5D3-4907-A48B-CC59C64CEF12}"/>
              </a:ext>
            </a:extLst>
          </p:cNvPr>
          <p:cNvSpPr txBox="1"/>
          <p:nvPr/>
        </p:nvSpPr>
        <p:spPr>
          <a:xfrm>
            <a:off x="5128116" y="2102434"/>
            <a:ext cx="1905000" cy="308551"/>
          </a:xfrm>
          <a:prstGeom prst="rect">
            <a:avLst/>
          </a:prstGeom>
          <a:noFill/>
          <a:ln>
            <a:noFill/>
          </a:ln>
        </p:spPr>
        <p:txBody>
          <a:bodyPr spcFirstLastPara="1" vert="horz" wrap="square" lIns="95250" tIns="47625" rIns="95250" bIns="47625" rtlCol="0" anchor="t">
            <a:spAutoFit/>
          </a:bodyPr>
          <a:lstStyle/>
          <a:p>
            <a:pPr marL="0" marR="0" lvl="0" indent="0" algn="l" rtl="0">
              <a:spcBef>
                <a:spcPts val="0"/>
              </a:spcBef>
              <a:spcAft>
                <a:spcPts val="0"/>
              </a:spcAft>
              <a:buNone/>
            </a:pPr>
            <a:endParaRPr lang="en-US" sz="1800" b="0" i="0" u="none" strike="noStrike" cap="none" dirty="0">
              <a:solidFill>
                <a:schemeClr val="dk1"/>
              </a:solidFill>
              <a:latin typeface="Calibri"/>
            </a:endParaRPr>
          </a:p>
        </p:txBody>
      </p:sp>
      <p:sp>
        <p:nvSpPr>
          <p:cNvPr id="12" name="Google Shape;119;p16">
            <a:extLst>
              <a:ext uri="{25C73E5F-0827-4A09-B0E4-3BC2C56323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3247F5-D371-4AA8-A5A4-485DBE558C9F}"/>
              </a:ext>
            </a:extLst>
          </p:cNvPr>
          <p:cNvSpPr txBox="1"/>
          <p:nvPr/>
        </p:nvSpPr>
        <p:spPr>
          <a:xfrm flipH="1">
            <a:off x="8164754" y="4451194"/>
            <a:ext cx="1730100" cy="411600"/>
          </a:xfrm>
          <a:prstGeom prst="rect">
            <a:avLst/>
          </a:prstGeom>
          <a:noFill/>
          <a:ln>
            <a:noFill/>
          </a:ln>
        </p:spPr>
        <p:txBody>
          <a:bodyPr spcFirstLastPara="1" vert="horz" wrap="square" lIns="95250" tIns="47625" rIns="95250" bIns="47625" rtlCol="0" anchor="t">
            <a:no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ML/AI:</a:t>
            </a:r>
          </a:p>
        </p:txBody>
      </p:sp>
      <p:sp>
        <p:nvSpPr>
          <p:cNvPr id="13" name="Google Shape;120;p16">
            <a:extLst>
              <a:ext uri="{B1A93BB8-2C52-44EA-87DF-5321360541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1A2F34-BBD9-437B-929D-CA911121CBB1}"/>
              </a:ext>
            </a:extLst>
          </p:cNvPr>
          <p:cNvSpPr txBox="1"/>
          <p:nvPr/>
        </p:nvSpPr>
        <p:spPr>
          <a:xfrm>
            <a:off x="4666183" y="2705090"/>
            <a:ext cx="2034378" cy="465601"/>
          </a:xfrm>
          <a:prstGeom prst="rect">
            <a:avLst/>
          </a:prstGeom>
          <a:noFill/>
          <a:ln>
            <a:noFill/>
          </a:ln>
        </p:spPr>
        <p:txBody>
          <a:bodyPr spcFirstLastPara="1" vert="horz" wrap="square" lIns="95250" tIns="47625" rIns="95250" bIns="47625" rtlCol="0" anchor="t">
            <a:sp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FRONTEND:</a:t>
            </a:r>
          </a:p>
        </p:txBody>
      </p:sp>
      <p:sp>
        <p:nvSpPr>
          <p:cNvPr id="14" name="Google Shape;121;p16">
            <a:extLst>
              <a:ext uri="{4DFC5760-1D5B-46C8-8F94-427C355664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E58C71-CD74-4E3F-9FDD-02050C129420}"/>
              </a:ext>
            </a:extLst>
          </p:cNvPr>
          <p:cNvSpPr txBox="1"/>
          <p:nvPr/>
        </p:nvSpPr>
        <p:spPr>
          <a:xfrm>
            <a:off x="205387" y="2712901"/>
            <a:ext cx="1905000" cy="460914"/>
          </a:xfrm>
          <a:prstGeom prst="rect">
            <a:avLst/>
          </a:prstGeom>
          <a:noFill/>
          <a:ln>
            <a:noFill/>
          </a:ln>
        </p:spPr>
        <p:txBody>
          <a:bodyPr spcFirstLastPara="1" vert="horz" wrap="square" lIns="95250" tIns="47625" rIns="95250" bIns="47625" rtlCol="0" anchor="t">
            <a:sp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DESIGN:</a:t>
            </a:r>
          </a:p>
        </p:txBody>
      </p:sp>
      <p:sp>
        <p:nvSpPr>
          <p:cNvPr id="15" name="Google Shape;122;p16">
            <a:extLst>
              <a:ext uri="{EE3B7C62-D8AB-4894-B2F2-2A37DC05F2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FC27ECA-038D-4A8B-AB2E-12C5F6BD1731}"/>
              </a:ext>
            </a:extLst>
          </p:cNvPr>
          <p:cNvSpPr txBox="1"/>
          <p:nvPr/>
        </p:nvSpPr>
        <p:spPr>
          <a:xfrm>
            <a:off x="210121" y="4476750"/>
            <a:ext cx="1905000" cy="460914"/>
          </a:xfrm>
          <a:prstGeom prst="rect">
            <a:avLst/>
          </a:prstGeom>
          <a:noFill/>
          <a:ln>
            <a:noFill/>
          </a:ln>
        </p:spPr>
        <p:txBody>
          <a:bodyPr spcFirstLastPara="1" vert="horz" wrap="square" lIns="95250" tIns="47625" rIns="95250" bIns="47625" rtlCol="0" anchor="t">
            <a:sp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BACKEND:</a:t>
            </a:r>
          </a:p>
        </p:txBody>
      </p:sp>
      <p:sp>
        <p:nvSpPr>
          <p:cNvPr id="16" name="Google Shape;123;p16">
            <a:extLst>
              <a:ext uri="{9264DE78-B82E-4300-A903-B999AB958D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725C88-E7AC-416B-942E-9395877AF20A}"/>
              </a:ext>
            </a:extLst>
          </p:cNvPr>
          <p:cNvSpPr txBox="1"/>
          <p:nvPr/>
        </p:nvSpPr>
        <p:spPr>
          <a:xfrm>
            <a:off x="4626235" y="4400388"/>
            <a:ext cx="2035215" cy="460914"/>
          </a:xfrm>
          <a:prstGeom prst="rect">
            <a:avLst/>
          </a:prstGeom>
          <a:noFill/>
          <a:ln>
            <a:noFill/>
          </a:ln>
        </p:spPr>
        <p:txBody>
          <a:bodyPr spcFirstLastPara="1" vert="horz" wrap="square" lIns="95250" tIns="47625" rIns="95250" bIns="47625" rtlCol="0" anchor="t">
            <a:sp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DATABASE:</a:t>
            </a:r>
          </a:p>
        </p:txBody>
      </p:sp>
      <p:sp>
        <p:nvSpPr>
          <p:cNvPr id="17" name="Google Shape;124;p16">
            <a:extLst>
              <a:ext uri="{FD6FEE36-422F-431F-9516-83FEC936F6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D9F9BF-826B-4041-A4C2-ADD8ACFA55D9}"/>
              </a:ext>
            </a:extLst>
          </p:cNvPr>
          <p:cNvSpPr txBox="1"/>
          <p:nvPr/>
        </p:nvSpPr>
        <p:spPr>
          <a:xfrm>
            <a:off x="8131682" y="2705090"/>
            <a:ext cx="2787000" cy="465600"/>
          </a:xfrm>
          <a:prstGeom prst="rect">
            <a:avLst/>
          </a:prstGeom>
          <a:noFill/>
          <a:ln>
            <a:noFill/>
          </a:ln>
        </p:spPr>
        <p:txBody>
          <a:bodyPr spcFirstLastPara="1" vert="horz" wrap="square" lIns="95250" tIns="47625" rIns="95250" bIns="47625" rtlCol="0" anchor="t">
            <a:spAutoFit/>
          </a:bodyPr>
          <a:lstStyle/>
          <a:p>
            <a:pPr marL="342900" marR="0" lvl="0" indent="-342900" algn="l" rtl="0">
              <a:spcBef>
                <a:spcPts val="0"/>
              </a:spcBef>
              <a:spcAft>
                <a:spcPts val="0"/>
              </a:spcAft>
              <a:buClr>
                <a:srgbClr val="FFD966"/>
              </a:buClr>
              <a:buSzPct val="100000"/>
              <a:buFont typeface="Noto Sans Symbols"/>
              <a:buChar char="⮚"/>
            </a:pPr>
            <a:r>
              <a:rPr lang="en-IN" sz="2400" b="1" i="0" u="none" strike="noStrike" cap="none" dirty="0">
                <a:solidFill>
                  <a:srgbClr val="FFD966"/>
                </a:solidFill>
                <a:latin typeface="Calibri"/>
              </a:rPr>
              <a:t>CLOUD SERVICES:</a:t>
            </a:r>
          </a:p>
        </p:txBody>
      </p:sp>
      <p:sp>
        <p:nvSpPr>
          <p:cNvPr id="18" name="Google Shape;125;p16">
            <a:extLst>
              <a:ext uri="{DEE541E4-0C1A-486D-8558-0A0598138C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2C6B5B-68F3-4FB4-BE05-71A78B72D389}"/>
              </a:ext>
            </a:extLst>
          </p:cNvPr>
          <p:cNvSpPr txBox="1"/>
          <p:nvPr/>
        </p:nvSpPr>
        <p:spPr>
          <a:xfrm>
            <a:off x="1706101" y="1300625"/>
            <a:ext cx="3135600" cy="711900"/>
          </a:xfrm>
          <a:prstGeom prst="rect">
            <a:avLst/>
          </a:prstGeom>
          <a:noFill/>
          <a:ln>
            <a:noFill/>
          </a:ln>
        </p:spPr>
        <p:txBody>
          <a:bodyPr spcFirstLastPara="1" vert="horz" wrap="square" lIns="95250" tIns="47625" rIns="95250" bIns="47625" rtlCol="0" anchor="t">
            <a:spAutoFit/>
          </a:bodyPr>
          <a:lstStyle/>
          <a:p>
            <a:pPr marL="0" lvl="0" indent="0" algn="l" rtl="0">
              <a:spcBef>
                <a:spcPts val="0"/>
              </a:spcBef>
              <a:spcAft>
                <a:spcPts val="0"/>
              </a:spcAft>
              <a:buNone/>
            </a:pPr>
            <a:r>
              <a:rPr lang="en-IN" sz="4000" b="1" u="sng" dirty="0">
                <a:solidFill>
                  <a:srgbClr val="00FFFF"/>
                </a:solidFill>
                <a:latin typeface="Calibri"/>
              </a:rPr>
              <a:t>Tech Stack:</a:t>
            </a:r>
          </a:p>
        </p:txBody>
      </p:sp>
      <p:pic>
        <p:nvPicPr>
          <p:cNvPr id="19" name="Picture 18">
            <a:extLst>
              <a:ext uri="{9206AE0B-F89B-4AF1-90BD-95A3A74E2C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168DAF-BAC7-4908-8596-576D3CA11B40}"/>
              </a:ext>
            </a:extLst>
          </p:cNvPr>
          <p:cNvPicPr>
            <a:picLocks noChangeAspect="1"/>
          </p:cNvPicPr>
          <p:nvPr/>
        </p:nvPicPr>
        <p:blipFill>
          <a:blip r:embed="rId11"/>
          <a:stretch>
            <a:fillRect/>
          </a:stretch>
        </p:blipFill>
        <p:spPr>
          <a:xfrm>
            <a:off x="1827799" y="3193894"/>
            <a:ext cx="1414643" cy="460618"/>
          </a:xfrm>
          <a:prstGeom prst="roundRect">
            <a:avLst/>
          </a:prstGeom>
          <a:noFill/>
        </p:spPr>
      </p:pic>
      <p:sp>
        <p:nvSpPr>
          <p:cNvPr id="20" name="Rectangle: Rounded Corners 19">
            <a:extLst>
              <a:ext uri="{D41379C3-AFE7-4272-BD33-C5FC012BCC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6F453FC-77D8-4328-9154-AC4F5ECF5788}"/>
              </a:ext>
            </a:extLst>
          </p:cNvPr>
          <p:cNvSpPr/>
          <p:nvPr/>
        </p:nvSpPr>
        <p:spPr>
          <a:xfrm>
            <a:off x="3379279" y="2582484"/>
            <a:ext cx="1286903" cy="710812"/>
          </a:xfrm>
          <a:prstGeom prst="roundRect">
            <a:avLst/>
          </a:prstGeom>
          <a:blipFill dpi="0" rotWithShape="1">
            <a:blip r:embed="rId12"/>
            <a:stretch>
              <a:fillRect/>
            </a:stretch>
          </a:blipFill>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1" name="Rectangle: Rounded Corners 20">
            <a:extLst>
              <a:ext uri="{0475CC8E-251A-45FF-98D8-5EA1E8097B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CC74F4-1628-4036-AB2D-DB127A7AF7BF}"/>
              </a:ext>
            </a:extLst>
          </p:cNvPr>
          <p:cNvSpPr/>
          <p:nvPr/>
        </p:nvSpPr>
        <p:spPr>
          <a:xfrm>
            <a:off x="9595123" y="3967343"/>
            <a:ext cx="2455611" cy="1457667"/>
          </a:xfrm>
          <a:prstGeom prst="roundRect">
            <a:avLst/>
          </a:prstGeom>
          <a:blipFill dpi="0" rotWithShape="1">
            <a:blip r:embed="rId13"/>
            <a:stretch>
              <a:fillRect/>
            </a:stretch>
          </a:blipFill>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extLst>
      <p:ext uri="{FEB4E76E-0785-4781-B59D-20FDDD21A00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Google Shape;137;p18" descr="A blue background with white text&#10;&#10;Description automatically generated with low confidence">
            <a:extLst>
              <a:ext uri="{F1E3DB1F-9593-463E-884F-C38A2CD654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E96722-DC4B-404A-8992-6E15F4276EEE}"/>
              </a:ext>
            </a:extLst>
          </p:cNvPr>
          <p:cNvPicPr/>
          <p:nvPr/>
        </p:nvPicPr>
        <p:blipFill>
          <a:blip r:embed="rId3"/>
          <a:stretch>
            <a:fillRect/>
          </a:stretch>
        </p:blipFill>
        <p:spPr>
          <a:xfrm>
            <a:off x="0" y="-4800"/>
            <a:ext cx="12192000" cy="6858000"/>
          </a:xfrm>
          <a:prstGeom prst="rect">
            <a:avLst/>
          </a:prstGeom>
          <a:noFill/>
          <a:ln>
            <a:noFill/>
          </a:ln>
        </p:spPr>
      </p:pic>
      <p:sp>
        <p:nvSpPr>
          <p:cNvPr id="3" name="Google Shape;138;p18">
            <a:extLst>
              <a:ext uri="{613001EB-836A-4381-BD51-9D11FE6262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A9BE70-7C6B-4829-918A-D0F6AA801767}"/>
              </a:ext>
            </a:extLst>
          </p:cNvPr>
          <p:cNvSpPr txBox="1"/>
          <p:nvPr/>
        </p:nvSpPr>
        <p:spPr>
          <a:xfrm>
            <a:off x="230505" y="1164774"/>
            <a:ext cx="2710252" cy="359378"/>
          </a:xfrm>
          <a:prstGeom prst="rect">
            <a:avLst/>
          </a:prstGeom>
          <a:noFill/>
          <a:ln>
            <a:noFill/>
          </a:ln>
        </p:spPr>
        <p:txBody>
          <a:bodyPr spcFirstLastPara="1" vert="horz" wrap="square" lIns="91425" tIns="45700" rIns="91425" bIns="45700" rtlCol="0" anchor="b">
            <a:noAutofit/>
          </a:bodyPr>
          <a:lstStyle/>
          <a:p>
            <a:pPr marL="0" marR="0" lvl="0" indent="0" algn="l" rtl="0">
              <a:lnSpc>
                <a:spcPct val="90000"/>
              </a:lnSpc>
              <a:spcBef>
                <a:spcPts val="0"/>
              </a:spcBef>
              <a:spcAft>
                <a:spcPts val="0"/>
              </a:spcAft>
              <a:buClr>
                <a:schemeClr val="bg1"/>
              </a:buClr>
              <a:buSzPct val="100000"/>
              <a:buFont typeface="Arial"/>
              <a:buNone/>
            </a:pPr>
            <a:r>
              <a:rPr lang="en-IN" sz="2400" b="1" i="0" u="sng" strike="noStrike" cap="none" dirty="0">
                <a:solidFill>
                  <a:srgbClr val="00FFFF"/>
                </a:solidFill>
                <a:latin typeface="Calibri"/>
              </a:rPr>
              <a:t>Architecture</a:t>
            </a:r>
            <a:br>
              <a:rPr lang="en-IN" sz="2400" b="1" i="0" u="sng" strike="noStrike" cap="none" dirty="0">
                <a:solidFill>
                  <a:srgbClr val="00FFFF"/>
                </a:solidFill>
                <a:latin typeface="Calibri"/>
              </a:rPr>
            </a:br>
            <a:r>
              <a:rPr lang="en-IN" sz="2400" b="1" i="0" u="sng" strike="noStrike" cap="none" dirty="0">
                <a:solidFill>
                  <a:srgbClr val="00FFFF"/>
                </a:solidFill>
                <a:latin typeface="Calibri"/>
              </a:rPr>
              <a:t>(made with MIRO)</a:t>
            </a:r>
          </a:p>
        </p:txBody>
      </p:sp>
      <p:sp>
        <p:nvSpPr>
          <p:cNvPr id="4" name="TextBox 3">
            <a:extLst>
              <a:ext uri="{353147C9-8A9A-40FC-BF93-2DA34E7E89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AB56E9-E535-4408-BFC3-C5E584D3C1D0}"/>
              </a:ext>
            </a:extLst>
          </p:cNvPr>
          <p:cNvSpPr txBox="1"/>
          <p:nvPr/>
        </p:nvSpPr>
        <p:spPr>
          <a:xfrm>
            <a:off x="446265" y="5939618"/>
            <a:ext cx="11299469" cy="460914"/>
          </a:xfrm>
          <a:prstGeom prst="rect">
            <a:avLst/>
          </a:prstGeom>
        </p:spPr>
        <p:txBody>
          <a:bodyPr vert="horz" lIns="95250" tIns="47625" rIns="95250" bIns="47625" rtlCol="0" anchor="t">
            <a:spAutoFit/>
          </a:bodyPr>
          <a:lstStyle/>
          <a:p>
            <a:pPr>
              <a:defRPr lang="en-US" sz="1400" dirty="0"/>
            </a:pPr>
            <a:r>
              <a:rPr lang="en-US" sz="2400" b="1" u="none" dirty="0">
                <a:solidFill>
                  <a:schemeClr val="bg1"/>
                </a:solidFill>
                <a:latin typeface="+mj-lt"/>
              </a:rPr>
              <a:t>Link: </a:t>
            </a:r>
            <a:r>
              <a:rPr lang="en-US" sz="2400" b="1" u="none" dirty="0">
                <a:solidFill>
                  <a:schemeClr val="accent4">
                    <a:lumMod val="40000"/>
                    <a:lumOff val="60000"/>
                  </a:schemeClr>
                </a:solidFill>
                <a:highlight>
                  <a:srgbClr val="FFFF00"/>
                </a:highlight>
                <a:latin typeface="+mj-lt"/>
                <a:hlinkClick r:id="rId4"/>
              </a:rPr>
              <a:t>Click this text here to get a higher resolution of the architecture.</a:t>
            </a:r>
            <a:endParaRPr lang="en-US" sz="2400" b="1" u="none" dirty="0">
              <a:solidFill>
                <a:schemeClr val="accent4">
                  <a:lumMod val="40000"/>
                  <a:lumOff val="60000"/>
                </a:schemeClr>
              </a:solidFill>
              <a:highlight>
                <a:srgbClr val="FFFF00"/>
              </a:highlight>
              <a:latin typeface="+mj-lt"/>
              <a:hlinkClick r:id="rId4"/>
            </a:endParaRPr>
          </a:p>
        </p:txBody>
      </p:sp>
      <p:pic>
        <p:nvPicPr>
          <p:cNvPr id="5" name="Picture 4">
            <a:extLst>
              <a:ext uri="{57027B90-506B-4E36-8FAD-E411FFC2F6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6C6D40-C014-44D5-92AE-F2BB45D84B2D}"/>
              </a:ext>
            </a:extLst>
          </p:cNvPr>
          <p:cNvPicPr>
            <a:picLocks noChangeAspect="1"/>
          </p:cNvPicPr>
          <p:nvPr/>
        </p:nvPicPr>
        <p:blipFill>
          <a:blip r:embed="rId5"/>
          <a:stretch>
            <a:fillRect/>
          </a:stretch>
        </p:blipFill>
        <p:spPr>
          <a:xfrm>
            <a:off x="754970" y="1524152"/>
            <a:ext cx="10682059" cy="4075642"/>
          </a:xfrm>
          <a:prstGeom prst="rect">
            <a:avLst/>
          </a:prstGeom>
          <a:noFill/>
        </p:spPr>
      </p:pic>
    </p:spTree>
    <p:extLst>
      <p:ext uri="{26CF6DB8-750C-4083-B2E6-107F7A197EC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Google Shape;137;p18" descr="A blue background with white text&#10;&#10;Description automatically generated with low confidence">
            <a:extLst>
              <a:ext uri="{F40DD89F-DAE9-4859-BFE8-E86CC31BBB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E9A12B-B69C-4274-8E39-225EE3F38BB3}"/>
              </a:ext>
            </a:extLst>
          </p:cNvPr>
          <p:cNvPicPr/>
          <p:nvPr/>
        </p:nvPicPr>
        <p:blipFill>
          <a:blip r:embed="rId3"/>
          <a:stretch>
            <a:fillRect/>
          </a:stretch>
        </p:blipFill>
        <p:spPr>
          <a:xfrm>
            <a:off x="0" y="-4800"/>
            <a:ext cx="12192000" cy="6858000"/>
          </a:xfrm>
          <a:prstGeom prst="rect">
            <a:avLst/>
          </a:prstGeom>
          <a:noFill/>
          <a:ln>
            <a:noFill/>
          </a:ln>
        </p:spPr>
      </p:pic>
      <p:sp>
        <p:nvSpPr>
          <p:cNvPr id="3" name="Google Shape;138;p18">
            <a:extLst>
              <a:ext uri="{6DB1753C-1B1A-4E2C-BF8E-A41A971D15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0C6EA2-A7F7-4BC6-B1C3-C0068FB58FCD}"/>
              </a:ext>
            </a:extLst>
          </p:cNvPr>
          <p:cNvSpPr txBox="1"/>
          <p:nvPr/>
        </p:nvSpPr>
        <p:spPr>
          <a:xfrm>
            <a:off x="230505" y="1164774"/>
            <a:ext cx="2710252" cy="359378"/>
          </a:xfrm>
          <a:prstGeom prst="rect">
            <a:avLst/>
          </a:prstGeom>
          <a:noFill/>
          <a:ln>
            <a:noFill/>
          </a:ln>
        </p:spPr>
        <p:txBody>
          <a:bodyPr spcFirstLastPara="1" vert="horz" wrap="square" lIns="91425" tIns="45700" rIns="91425" bIns="45700" rtlCol="0" anchor="b">
            <a:noAutofit/>
          </a:bodyPr>
          <a:lstStyle/>
          <a:p>
            <a:pPr marL="0" marR="0" lvl="0" indent="0" algn="l" rtl="0">
              <a:lnSpc>
                <a:spcPct val="90000"/>
              </a:lnSpc>
              <a:spcBef>
                <a:spcPts val="0"/>
              </a:spcBef>
              <a:spcAft>
                <a:spcPts val="0"/>
              </a:spcAft>
              <a:buClr>
                <a:schemeClr val="bg1"/>
              </a:buClr>
              <a:buSzPct val="100000"/>
              <a:buFont typeface="Arial"/>
              <a:buNone/>
            </a:pPr>
            <a:r>
              <a:rPr lang="en-IN" sz="2400" b="1" i="0" u="sng" strike="noStrike" cap="none" dirty="0">
                <a:solidFill>
                  <a:srgbClr val="00FFFF"/>
                </a:solidFill>
                <a:latin typeface="Calibri"/>
              </a:rPr>
              <a:t>Data Flow Diagram</a:t>
            </a:r>
            <a:br>
              <a:rPr lang="en-IN" sz="2400" b="1" i="0" u="sng" strike="noStrike" cap="none" dirty="0">
                <a:solidFill>
                  <a:srgbClr val="00FFFF"/>
                </a:solidFill>
                <a:latin typeface="Calibri"/>
              </a:rPr>
            </a:br>
            <a:r>
              <a:rPr lang="en-IN" sz="2400" b="1" i="0" u="sng" strike="noStrike" cap="none" dirty="0">
                <a:solidFill>
                  <a:srgbClr val="00FFFF"/>
                </a:solidFill>
                <a:latin typeface="Calibri"/>
              </a:rPr>
              <a:t>(made with MIRO)</a:t>
            </a:r>
          </a:p>
        </p:txBody>
      </p:sp>
      <p:pic>
        <p:nvPicPr>
          <p:cNvPr id="4" name="Picture 3">
            <a:extLst>
              <a:ext uri="{DF9E44A7-AB78-46C5-961C-B1B4BD533F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1A078A-1D3E-4B69-8672-258F936C98C2}"/>
              </a:ext>
            </a:extLst>
          </p:cNvPr>
          <p:cNvPicPr>
            <a:picLocks noChangeAspect="1"/>
          </p:cNvPicPr>
          <p:nvPr/>
        </p:nvPicPr>
        <p:blipFill>
          <a:blip r:embed="rId4"/>
          <a:stretch>
            <a:fillRect/>
          </a:stretch>
        </p:blipFill>
        <p:spPr>
          <a:xfrm>
            <a:off x="2835192" y="908780"/>
            <a:ext cx="6873764" cy="5030838"/>
          </a:xfrm>
          <a:prstGeom prst="rect">
            <a:avLst/>
          </a:prstGeom>
          <a:noFill/>
          <a:ln w="28575" cap="flat">
            <a:solidFill>
              <a:schemeClr val="tx1"/>
            </a:solidFill>
            <a:prstDash val="solid"/>
            <a:round/>
          </a:ln>
        </p:spPr>
      </p:pic>
      <p:sp>
        <p:nvSpPr>
          <p:cNvPr id="5" name="TextBox 4">
            <a:extLst>
              <a:ext uri="{17147A52-CA37-4D84-BB6A-9A6BC9783B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081E25-43FF-46B3-A121-29B85AF8C068}"/>
              </a:ext>
            </a:extLst>
          </p:cNvPr>
          <p:cNvSpPr txBox="1"/>
          <p:nvPr/>
        </p:nvSpPr>
        <p:spPr>
          <a:xfrm>
            <a:off x="446265" y="5939618"/>
            <a:ext cx="11299469" cy="460914"/>
          </a:xfrm>
          <a:prstGeom prst="rect">
            <a:avLst/>
          </a:prstGeom>
        </p:spPr>
        <p:txBody>
          <a:bodyPr vert="horz" lIns="95250" tIns="47625" rIns="95250" bIns="47625" rtlCol="0" anchor="t">
            <a:spAutoFit/>
          </a:bodyPr>
          <a:lstStyle/>
          <a:p>
            <a:pPr>
              <a:defRPr lang="en-US" sz="1400" dirty="0"/>
            </a:pPr>
            <a:r>
              <a:rPr lang="en-US" sz="2400" b="1" u="none" dirty="0">
                <a:solidFill>
                  <a:schemeClr val="bg1"/>
                </a:solidFill>
                <a:latin typeface="+mj-lt"/>
              </a:rPr>
              <a:t>Link: </a:t>
            </a:r>
            <a:r>
              <a:rPr lang="en-US" sz="2400" b="1" u="none" dirty="0">
                <a:solidFill>
                  <a:schemeClr val="bg1"/>
                </a:solidFill>
                <a:highlight>
                  <a:srgbClr val="FFFF00"/>
                </a:highlight>
                <a:latin typeface="+mj-lt"/>
                <a:hlinkClick r:id="rId5"/>
              </a:rPr>
              <a:t>Click this text here to get a higher resolution of the data flow.</a:t>
            </a:r>
            <a:endParaRPr lang="en-US" sz="2400" b="1" u="none" dirty="0">
              <a:solidFill>
                <a:schemeClr val="bg1"/>
              </a:solidFill>
              <a:highlight>
                <a:srgbClr val="FFFF00"/>
              </a:highlight>
              <a:latin typeface="+mj-lt"/>
              <a:hlinkClick r:id="rId5"/>
            </a:endParaRPr>
          </a:p>
        </p:txBody>
      </p:sp>
    </p:spTree>
    <p:extLst>
      <p:ext uri="{E56AE2FD-C5D8-42F5-BA85-70FF604C1EF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8832826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TSHAPE" val="RECT_QUOTE:"/>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1557</Words>
  <Application>Microsoft Office PowerPoint</Application>
  <PresentationFormat>Widescreen</PresentationFormat>
  <Paragraphs>106</Paragraphs>
  <Slides>19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Lato</vt:lpstr>
      <vt:lpstr>Wingdings</vt:lpstr>
      <vt:lpstr>Arial</vt:lpstr>
      <vt:lpstr>Google Sans</vt:lpstr>
      <vt:lpstr>Noto Sans Symbols</vt:lpstr>
      <vt:lpstr>Segoe UI</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Subhajit Bera</dc:creator>
  <cp:lastModifiedBy>Subhajit Bera</cp:lastModifiedBy>
  <cp:revision>2</cp:revision>
  <dcterms:created xsi:type="dcterms:W3CDTF">2023-07-03T18:52:33Z</dcterms:created>
  <dcterms:modified xsi:type="dcterms:W3CDTF">2023-07-08T17:12:38Z</dcterms:modified>
</cp:coreProperties>
</file>